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14"/>
  </p:notesMasterIdLst>
  <p:sldIdLst>
    <p:sldId id="256" r:id="rId2"/>
    <p:sldId id="262" r:id="rId3"/>
    <p:sldId id="302" r:id="rId4"/>
    <p:sldId id="345" r:id="rId5"/>
    <p:sldId id="260" r:id="rId6"/>
    <p:sldId id="261" r:id="rId7"/>
    <p:sldId id="264" r:id="rId8"/>
    <p:sldId id="263" r:id="rId9"/>
    <p:sldId id="307" r:id="rId10"/>
    <p:sldId id="312" r:id="rId11"/>
    <p:sldId id="346" r:id="rId12"/>
    <p:sldId id="284"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Libre Baskerville" panose="02000000000000000000" pitchFamily="2" charset="0"/>
      <p:regular r:id="rId19"/>
      <p:bold r:id="rId20"/>
      <p:italic r:id="rId21"/>
    </p:embeddedFon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869050-CCE5-4539-8D00-BC6008534CBA}">
  <a:tblStyle styleId="{C8869050-CCE5-4539-8D00-BC6008534C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10" autoAdjust="0"/>
    <p:restoredTop sz="94660"/>
  </p:normalViewPr>
  <p:slideViewPr>
    <p:cSldViewPr snapToGrid="0">
      <p:cViewPr varScale="1">
        <p:scale>
          <a:sx n="107" d="100"/>
          <a:sy n="107" d="100"/>
        </p:scale>
        <p:origin x="31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3"/>
        <p:cNvGrpSpPr/>
        <p:nvPr/>
      </p:nvGrpSpPr>
      <p:grpSpPr>
        <a:xfrm>
          <a:off x="0" y="0"/>
          <a:ext cx="0" cy="0"/>
          <a:chOff x="0" y="0"/>
          <a:chExt cx="0" cy="0"/>
        </a:xfrm>
      </p:grpSpPr>
      <p:sp>
        <p:nvSpPr>
          <p:cNvPr id="3124" name="Google Shape;3124;g113efd2e847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5" name="Google Shape;3125;g113efd2e847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966b42add8_4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966b42add8_4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060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4"/>
        <p:cNvGrpSpPr/>
        <p:nvPr/>
      </p:nvGrpSpPr>
      <p:grpSpPr>
        <a:xfrm>
          <a:off x="0" y="0"/>
          <a:ext cx="0" cy="0"/>
          <a:chOff x="0" y="0"/>
          <a:chExt cx="0" cy="0"/>
        </a:xfrm>
      </p:grpSpPr>
      <p:sp>
        <p:nvSpPr>
          <p:cNvPr id="2055" name="Google Shape;2055;g966b42add8_4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6" name="Google Shape;2056;g966b42add8_4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g113efd2e847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5" name="Google Shape;2485;g113efd2e847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g113efd2e847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5" name="Google Shape;2485;g113efd2e847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21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966b42add8_4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966b42add8_4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15414e4555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113efd2e847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113efd2e847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13efd2e84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13efd2e84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113efd2e847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113efd2e847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3" y="0"/>
            <a:ext cx="3227225" cy="3330400"/>
          </a:xfrm>
          <a:prstGeom prst="rect">
            <a:avLst/>
          </a:prstGeom>
          <a:noFill/>
          <a:ln>
            <a:noFill/>
          </a:ln>
        </p:spPr>
      </p:pic>
      <p:sp>
        <p:nvSpPr>
          <p:cNvPr id="11" name="Google Shape;11;p2"/>
          <p:cNvSpPr txBox="1">
            <a:spLocks noGrp="1"/>
          </p:cNvSpPr>
          <p:nvPr>
            <p:ph type="ctrTitle"/>
          </p:nvPr>
        </p:nvSpPr>
        <p:spPr>
          <a:xfrm>
            <a:off x="4228725" y="1288138"/>
            <a:ext cx="4200900" cy="18507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6100">
                <a:latin typeface="Libre Baskerville"/>
                <a:ea typeface="Libre Baskerville"/>
                <a:cs typeface="Libre Baskerville"/>
                <a:sym typeface="Libre Baskervill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5562775" y="3062763"/>
            <a:ext cx="28671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4">
  <p:cSld name="SECTION_HEADER_2_1_1">
    <p:bg>
      <p:bgPr>
        <a:solidFill>
          <a:schemeClr val="lt2"/>
        </a:solidFill>
        <a:effectLst/>
      </p:bgPr>
    </p:bg>
    <p:spTree>
      <p:nvGrpSpPr>
        <p:cNvPr id="1" name="Shape 103"/>
        <p:cNvGrpSpPr/>
        <p:nvPr/>
      </p:nvGrpSpPr>
      <p:grpSpPr>
        <a:xfrm>
          <a:off x="0" y="0"/>
          <a:ext cx="0" cy="0"/>
          <a:chOff x="0" y="0"/>
          <a:chExt cx="0" cy="0"/>
        </a:xfrm>
      </p:grpSpPr>
      <p:pic>
        <p:nvPicPr>
          <p:cNvPr id="104" name="Google Shape;104;p19"/>
          <p:cNvPicPr preferRelativeResize="0"/>
          <p:nvPr/>
        </p:nvPicPr>
        <p:blipFill>
          <a:blip r:embed="rId2">
            <a:alphaModFix amt="75000"/>
          </a:blip>
          <a:stretch>
            <a:fillRect/>
          </a:stretch>
        </p:blipFill>
        <p:spPr>
          <a:xfrm>
            <a:off x="46875" y="1066325"/>
            <a:ext cx="4078151" cy="3927375"/>
          </a:xfrm>
          <a:prstGeom prst="rect">
            <a:avLst/>
          </a:prstGeom>
          <a:noFill/>
          <a:ln>
            <a:noFill/>
          </a:ln>
        </p:spPr>
      </p:pic>
      <p:pic>
        <p:nvPicPr>
          <p:cNvPr id="105" name="Google Shape;105;p19"/>
          <p:cNvPicPr preferRelativeResize="0"/>
          <p:nvPr/>
        </p:nvPicPr>
        <p:blipFill>
          <a:blip r:embed="rId3">
            <a:alphaModFix amt="55000"/>
          </a:blip>
          <a:stretch>
            <a:fillRect/>
          </a:stretch>
        </p:blipFill>
        <p:spPr>
          <a:xfrm>
            <a:off x="5200997" y="992275"/>
            <a:ext cx="3227225" cy="3330400"/>
          </a:xfrm>
          <a:prstGeom prst="rect">
            <a:avLst/>
          </a:prstGeom>
          <a:noFill/>
          <a:ln>
            <a:noFill/>
          </a:ln>
        </p:spPr>
      </p:pic>
      <p:sp>
        <p:nvSpPr>
          <p:cNvPr id="106" name="Google Shape;106;p19"/>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txBox="1">
            <a:spLocks noGrp="1"/>
          </p:cNvSpPr>
          <p:nvPr>
            <p:ph type="title"/>
          </p:nvPr>
        </p:nvSpPr>
        <p:spPr>
          <a:xfrm flipH="1">
            <a:off x="715775" y="1974075"/>
            <a:ext cx="3703500" cy="769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38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08" name="Google Shape;108;p19"/>
          <p:cNvSpPr txBox="1">
            <a:spLocks noGrp="1"/>
          </p:cNvSpPr>
          <p:nvPr>
            <p:ph type="subTitle" idx="1"/>
          </p:nvPr>
        </p:nvSpPr>
        <p:spPr>
          <a:xfrm flipH="1">
            <a:off x="715900" y="2844988"/>
            <a:ext cx="2610300" cy="62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09" name="Google Shape;109;p19"/>
          <p:cNvSpPr txBox="1">
            <a:spLocks noGrp="1"/>
          </p:cNvSpPr>
          <p:nvPr>
            <p:ph type="title" idx="2" hasCustomPrompt="1"/>
          </p:nvPr>
        </p:nvSpPr>
        <p:spPr>
          <a:xfrm flipH="1">
            <a:off x="5505800" y="2044938"/>
            <a:ext cx="1878300" cy="105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6000"/>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1">
  <p:cSld name="SECTION_HEADER_1_3_1_2">
    <p:bg>
      <p:bgPr>
        <a:solidFill>
          <a:schemeClr val="lt2"/>
        </a:solidFill>
        <a:effectLst/>
      </p:bgPr>
    </p:bg>
    <p:spTree>
      <p:nvGrpSpPr>
        <p:cNvPr id="1" name="Shape 315"/>
        <p:cNvGrpSpPr/>
        <p:nvPr/>
      </p:nvGrpSpPr>
      <p:grpSpPr>
        <a:xfrm>
          <a:off x="0" y="0"/>
          <a:ext cx="0" cy="0"/>
          <a:chOff x="0" y="0"/>
          <a:chExt cx="0" cy="0"/>
        </a:xfrm>
      </p:grpSpPr>
      <p:pic>
        <p:nvPicPr>
          <p:cNvPr id="316" name="Google Shape;316;p42"/>
          <p:cNvPicPr preferRelativeResize="0"/>
          <p:nvPr/>
        </p:nvPicPr>
        <p:blipFill>
          <a:blip r:embed="rId2">
            <a:alphaModFix amt="75000"/>
          </a:blip>
          <a:stretch>
            <a:fillRect/>
          </a:stretch>
        </p:blipFill>
        <p:spPr>
          <a:xfrm flipH="1">
            <a:off x="7083550" y="0"/>
            <a:ext cx="2060450" cy="1984276"/>
          </a:xfrm>
          <a:prstGeom prst="rect">
            <a:avLst/>
          </a:prstGeom>
          <a:noFill/>
          <a:ln>
            <a:noFill/>
          </a:ln>
        </p:spPr>
      </p:pic>
      <p:pic>
        <p:nvPicPr>
          <p:cNvPr id="317" name="Google Shape;317;p42"/>
          <p:cNvPicPr preferRelativeResize="0"/>
          <p:nvPr/>
        </p:nvPicPr>
        <p:blipFill>
          <a:blip r:embed="rId2">
            <a:alphaModFix amt="75000"/>
          </a:blip>
          <a:stretch>
            <a:fillRect/>
          </a:stretch>
        </p:blipFill>
        <p:spPr>
          <a:xfrm rot="10800000" flipH="1">
            <a:off x="0" y="3159225"/>
            <a:ext cx="2060450" cy="1984276"/>
          </a:xfrm>
          <a:prstGeom prst="rect">
            <a:avLst/>
          </a:prstGeom>
          <a:noFill/>
          <a:ln>
            <a:noFill/>
          </a:ln>
        </p:spPr>
      </p:pic>
      <p:sp>
        <p:nvSpPr>
          <p:cNvPr id="318" name="Google Shape;318;p42"/>
          <p:cNvSpPr txBox="1">
            <a:spLocks noGrp="1"/>
          </p:cNvSpPr>
          <p:nvPr>
            <p:ph type="title"/>
          </p:nvPr>
        </p:nvSpPr>
        <p:spPr>
          <a:xfrm>
            <a:off x="714125" y="546825"/>
            <a:ext cx="76605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319" name="Google Shape;319;p42"/>
          <p:cNvSpPr txBox="1">
            <a:spLocks noGrp="1"/>
          </p:cNvSpPr>
          <p:nvPr>
            <p:ph type="title" idx="2" hasCustomPrompt="1"/>
          </p:nvPr>
        </p:nvSpPr>
        <p:spPr>
          <a:xfrm>
            <a:off x="4418025" y="1664575"/>
            <a:ext cx="4010100" cy="738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200"/>
              <a:buNone/>
              <a:defRPr sz="3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20" name="Google Shape;320;p42"/>
          <p:cNvSpPr txBox="1">
            <a:spLocks noGrp="1"/>
          </p:cNvSpPr>
          <p:nvPr>
            <p:ph type="subTitle" idx="1"/>
          </p:nvPr>
        </p:nvSpPr>
        <p:spPr>
          <a:xfrm>
            <a:off x="4417875" y="2325475"/>
            <a:ext cx="4010400" cy="44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800"/>
              <a:buNone/>
              <a:defRPr/>
            </a:lvl2pPr>
            <a:lvl3pPr lvl="2" algn="ctr" rtl="0">
              <a:lnSpc>
                <a:spcPct val="100000"/>
              </a:lnSpc>
              <a:spcBef>
                <a:spcPts val="1600"/>
              </a:spcBef>
              <a:spcAft>
                <a:spcPts val="0"/>
              </a:spcAft>
              <a:buSzPts val="1800"/>
              <a:buNone/>
              <a:defRPr/>
            </a:lvl3pPr>
            <a:lvl4pPr lvl="3" algn="ctr" rtl="0">
              <a:lnSpc>
                <a:spcPct val="100000"/>
              </a:lnSpc>
              <a:spcBef>
                <a:spcPts val="1600"/>
              </a:spcBef>
              <a:spcAft>
                <a:spcPts val="0"/>
              </a:spcAft>
              <a:buSzPts val="1800"/>
              <a:buNone/>
              <a:defRPr/>
            </a:lvl4pPr>
            <a:lvl5pPr lvl="4" algn="ctr" rtl="0">
              <a:lnSpc>
                <a:spcPct val="100000"/>
              </a:lnSpc>
              <a:spcBef>
                <a:spcPts val="1600"/>
              </a:spcBef>
              <a:spcAft>
                <a:spcPts val="0"/>
              </a:spcAft>
              <a:buSzPts val="1800"/>
              <a:buNone/>
              <a:defRPr/>
            </a:lvl5pPr>
            <a:lvl6pPr lvl="5" algn="ctr" rtl="0">
              <a:lnSpc>
                <a:spcPct val="100000"/>
              </a:lnSpc>
              <a:spcBef>
                <a:spcPts val="1600"/>
              </a:spcBef>
              <a:spcAft>
                <a:spcPts val="0"/>
              </a:spcAft>
              <a:buSzPts val="1800"/>
              <a:buNone/>
              <a:defRPr/>
            </a:lvl6pPr>
            <a:lvl7pPr lvl="6" algn="ctr" rtl="0">
              <a:lnSpc>
                <a:spcPct val="100000"/>
              </a:lnSpc>
              <a:spcBef>
                <a:spcPts val="1600"/>
              </a:spcBef>
              <a:spcAft>
                <a:spcPts val="0"/>
              </a:spcAft>
              <a:buSzPts val="1800"/>
              <a:buNone/>
              <a:defRPr/>
            </a:lvl7pPr>
            <a:lvl8pPr lvl="7" algn="ctr" rtl="0">
              <a:lnSpc>
                <a:spcPct val="100000"/>
              </a:lnSpc>
              <a:spcBef>
                <a:spcPts val="1600"/>
              </a:spcBef>
              <a:spcAft>
                <a:spcPts val="0"/>
              </a:spcAft>
              <a:buSzPts val="1800"/>
              <a:buNone/>
              <a:defRPr/>
            </a:lvl8pPr>
            <a:lvl9pPr lvl="8" algn="ctr" rtl="0">
              <a:lnSpc>
                <a:spcPct val="100000"/>
              </a:lnSpc>
              <a:spcBef>
                <a:spcPts val="1600"/>
              </a:spcBef>
              <a:spcAft>
                <a:spcPts val="1600"/>
              </a:spcAft>
              <a:buSzPts val="1800"/>
              <a:buNone/>
              <a:defRPr/>
            </a:lvl9pPr>
          </a:lstStyle>
          <a:p>
            <a:endParaRPr/>
          </a:p>
        </p:txBody>
      </p:sp>
      <p:sp>
        <p:nvSpPr>
          <p:cNvPr id="321" name="Google Shape;321;p42"/>
          <p:cNvSpPr txBox="1">
            <a:spLocks noGrp="1"/>
          </p:cNvSpPr>
          <p:nvPr>
            <p:ph type="title" idx="3" hasCustomPrompt="1"/>
          </p:nvPr>
        </p:nvSpPr>
        <p:spPr>
          <a:xfrm>
            <a:off x="4418350" y="3273100"/>
            <a:ext cx="4010100" cy="738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200"/>
              <a:buNone/>
              <a:defRPr sz="3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22" name="Google Shape;322;p42"/>
          <p:cNvSpPr txBox="1">
            <a:spLocks noGrp="1"/>
          </p:cNvSpPr>
          <p:nvPr>
            <p:ph type="subTitle" idx="4"/>
          </p:nvPr>
        </p:nvSpPr>
        <p:spPr>
          <a:xfrm>
            <a:off x="4417875" y="3934001"/>
            <a:ext cx="4010400" cy="44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800"/>
              <a:buNone/>
              <a:defRPr/>
            </a:lvl2pPr>
            <a:lvl3pPr lvl="2" algn="ctr" rtl="0">
              <a:lnSpc>
                <a:spcPct val="100000"/>
              </a:lnSpc>
              <a:spcBef>
                <a:spcPts val="1600"/>
              </a:spcBef>
              <a:spcAft>
                <a:spcPts val="0"/>
              </a:spcAft>
              <a:buSzPts val="1800"/>
              <a:buNone/>
              <a:defRPr/>
            </a:lvl3pPr>
            <a:lvl4pPr lvl="3" algn="ctr" rtl="0">
              <a:lnSpc>
                <a:spcPct val="100000"/>
              </a:lnSpc>
              <a:spcBef>
                <a:spcPts val="1600"/>
              </a:spcBef>
              <a:spcAft>
                <a:spcPts val="0"/>
              </a:spcAft>
              <a:buSzPts val="1800"/>
              <a:buNone/>
              <a:defRPr/>
            </a:lvl4pPr>
            <a:lvl5pPr lvl="4" algn="ctr" rtl="0">
              <a:lnSpc>
                <a:spcPct val="100000"/>
              </a:lnSpc>
              <a:spcBef>
                <a:spcPts val="1600"/>
              </a:spcBef>
              <a:spcAft>
                <a:spcPts val="0"/>
              </a:spcAft>
              <a:buSzPts val="1800"/>
              <a:buNone/>
              <a:defRPr/>
            </a:lvl5pPr>
            <a:lvl6pPr lvl="5" algn="ctr" rtl="0">
              <a:lnSpc>
                <a:spcPct val="100000"/>
              </a:lnSpc>
              <a:spcBef>
                <a:spcPts val="1600"/>
              </a:spcBef>
              <a:spcAft>
                <a:spcPts val="0"/>
              </a:spcAft>
              <a:buSzPts val="1800"/>
              <a:buNone/>
              <a:defRPr/>
            </a:lvl6pPr>
            <a:lvl7pPr lvl="6" algn="ctr" rtl="0">
              <a:lnSpc>
                <a:spcPct val="100000"/>
              </a:lnSpc>
              <a:spcBef>
                <a:spcPts val="1600"/>
              </a:spcBef>
              <a:spcAft>
                <a:spcPts val="0"/>
              </a:spcAft>
              <a:buSzPts val="1800"/>
              <a:buNone/>
              <a:defRPr/>
            </a:lvl7pPr>
            <a:lvl8pPr lvl="7" algn="ctr" rtl="0">
              <a:lnSpc>
                <a:spcPct val="100000"/>
              </a:lnSpc>
              <a:spcBef>
                <a:spcPts val="1600"/>
              </a:spcBef>
              <a:spcAft>
                <a:spcPts val="0"/>
              </a:spcAft>
              <a:buSzPts val="1800"/>
              <a:buNone/>
              <a:defRPr/>
            </a:lvl8pPr>
            <a:lvl9pPr lvl="8" algn="ctr" rtl="0">
              <a:lnSpc>
                <a:spcPct val="100000"/>
              </a:lnSpc>
              <a:spcBef>
                <a:spcPts val="1600"/>
              </a:spcBef>
              <a:spcAft>
                <a:spcPts val="1600"/>
              </a:spcAft>
              <a:buSzPts val="1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SECTION_HEADER_1_3_1_1">
    <p:bg>
      <p:bgPr>
        <a:solidFill>
          <a:schemeClr val="lt2"/>
        </a:solidFill>
        <a:effectLst/>
      </p:bgPr>
    </p:bg>
    <p:spTree>
      <p:nvGrpSpPr>
        <p:cNvPr id="1" name="Shape 328"/>
        <p:cNvGrpSpPr/>
        <p:nvPr/>
      </p:nvGrpSpPr>
      <p:grpSpPr>
        <a:xfrm>
          <a:off x="0" y="0"/>
          <a:ext cx="0" cy="0"/>
          <a:chOff x="0" y="0"/>
          <a:chExt cx="0" cy="0"/>
        </a:xfrm>
      </p:grpSpPr>
      <p:pic>
        <p:nvPicPr>
          <p:cNvPr id="329" name="Google Shape;329;p44"/>
          <p:cNvPicPr preferRelativeResize="0"/>
          <p:nvPr/>
        </p:nvPicPr>
        <p:blipFill>
          <a:blip r:embed="rId2">
            <a:alphaModFix amt="75000"/>
          </a:blip>
          <a:stretch>
            <a:fillRect/>
          </a:stretch>
        </p:blipFill>
        <p:spPr>
          <a:xfrm>
            <a:off x="0" y="1519237"/>
            <a:ext cx="2060450" cy="1984276"/>
          </a:xfrm>
          <a:prstGeom prst="rect">
            <a:avLst/>
          </a:prstGeom>
          <a:noFill/>
          <a:ln>
            <a:noFill/>
          </a:ln>
        </p:spPr>
      </p:pic>
      <p:pic>
        <p:nvPicPr>
          <p:cNvPr id="330" name="Google Shape;330;p44"/>
          <p:cNvPicPr preferRelativeResize="0"/>
          <p:nvPr/>
        </p:nvPicPr>
        <p:blipFill>
          <a:blip r:embed="rId2">
            <a:alphaModFix amt="75000"/>
          </a:blip>
          <a:stretch>
            <a:fillRect/>
          </a:stretch>
        </p:blipFill>
        <p:spPr>
          <a:xfrm rot="10800000">
            <a:off x="7083550" y="1639987"/>
            <a:ext cx="2060450" cy="1984276"/>
          </a:xfrm>
          <a:prstGeom prst="rect">
            <a:avLst/>
          </a:prstGeom>
          <a:noFill/>
          <a:ln>
            <a:noFill/>
          </a:ln>
        </p:spPr>
      </p:pic>
      <p:sp>
        <p:nvSpPr>
          <p:cNvPr id="331" name="Google Shape;331;p44"/>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SECTION_HEADER_1_3_1_1_1">
    <p:bg>
      <p:bgPr>
        <a:solidFill>
          <a:schemeClr val="lt2"/>
        </a:solidFill>
        <a:effectLst/>
      </p:bgPr>
    </p:bg>
    <p:spTree>
      <p:nvGrpSpPr>
        <p:cNvPr id="1" name="Shape 332"/>
        <p:cNvGrpSpPr/>
        <p:nvPr/>
      </p:nvGrpSpPr>
      <p:grpSpPr>
        <a:xfrm>
          <a:off x="0" y="0"/>
          <a:ext cx="0" cy="0"/>
          <a:chOff x="0" y="0"/>
          <a:chExt cx="0" cy="0"/>
        </a:xfrm>
      </p:grpSpPr>
      <p:sp>
        <p:nvSpPr>
          <p:cNvPr id="333" name="Google Shape;333;p45"/>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4" name="Google Shape;334;p45"/>
          <p:cNvPicPr preferRelativeResize="0"/>
          <p:nvPr/>
        </p:nvPicPr>
        <p:blipFill>
          <a:blip r:embed="rId2">
            <a:alphaModFix amt="55000"/>
          </a:blip>
          <a:stretch>
            <a:fillRect/>
          </a:stretch>
        </p:blipFill>
        <p:spPr>
          <a:xfrm>
            <a:off x="2209800" y="0"/>
            <a:ext cx="2105025" cy="2172326"/>
          </a:xfrm>
          <a:prstGeom prst="rect">
            <a:avLst/>
          </a:prstGeom>
          <a:noFill/>
          <a:ln>
            <a:noFill/>
          </a:ln>
        </p:spPr>
      </p:pic>
      <p:pic>
        <p:nvPicPr>
          <p:cNvPr id="335" name="Google Shape;335;p45"/>
          <p:cNvPicPr preferRelativeResize="0"/>
          <p:nvPr/>
        </p:nvPicPr>
        <p:blipFill>
          <a:blip r:embed="rId2">
            <a:alphaModFix amt="55000"/>
          </a:blip>
          <a:stretch>
            <a:fillRect/>
          </a:stretch>
        </p:blipFill>
        <p:spPr>
          <a:xfrm rot="10800000" flipH="1">
            <a:off x="4829175" y="2971175"/>
            <a:ext cx="2105025" cy="2172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5916772" y="0"/>
            <a:ext cx="3227225" cy="3330400"/>
          </a:xfrm>
          <a:prstGeom prst="rect">
            <a:avLst/>
          </a:prstGeom>
          <a:noFill/>
          <a:ln>
            <a:noFill/>
          </a:ln>
        </p:spPr>
      </p:pic>
      <p:sp>
        <p:nvSpPr>
          <p:cNvPr id="16" name="Google Shape;16;p3"/>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714125" y="1572350"/>
            <a:ext cx="3248400" cy="1680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38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title" idx="2"/>
          </p:nvPr>
        </p:nvSpPr>
        <p:spPr>
          <a:xfrm>
            <a:off x="714125" y="543950"/>
            <a:ext cx="1429200" cy="87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6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9" name="Google Shape;19;p3"/>
          <p:cNvSpPr txBox="1">
            <a:spLocks noGrp="1"/>
          </p:cNvSpPr>
          <p:nvPr>
            <p:ph type="subTitle" idx="1"/>
          </p:nvPr>
        </p:nvSpPr>
        <p:spPr>
          <a:xfrm>
            <a:off x="714125" y="3331275"/>
            <a:ext cx="2610300" cy="62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060450" cy="1984276"/>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sp>
        <p:nvSpPr>
          <p:cNvPr id="37" name="Google Shape;37;p6"/>
          <p:cNvSpPr txBox="1">
            <a:spLocks noGrp="1"/>
          </p:cNvSpPr>
          <p:nvPr>
            <p:ph type="title"/>
          </p:nvPr>
        </p:nvSpPr>
        <p:spPr>
          <a:xfrm>
            <a:off x="714125" y="546825"/>
            <a:ext cx="77160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38" name="Google Shape;38;p6"/>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2958360" y="1779725"/>
            <a:ext cx="3227225" cy="3330400"/>
          </a:xfrm>
          <a:prstGeom prst="rect">
            <a:avLst/>
          </a:prstGeom>
          <a:noFill/>
          <a:ln>
            <a:noFill/>
          </a:ln>
        </p:spPr>
      </p:pic>
      <p:sp>
        <p:nvSpPr>
          <p:cNvPr id="51" name="Google Shape;51;p9"/>
          <p:cNvSpPr txBox="1">
            <a:spLocks noGrp="1"/>
          </p:cNvSpPr>
          <p:nvPr>
            <p:ph type="title"/>
          </p:nvPr>
        </p:nvSpPr>
        <p:spPr>
          <a:xfrm>
            <a:off x="714120" y="1576894"/>
            <a:ext cx="3060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52" name="Google Shape;52;p9"/>
          <p:cNvSpPr txBox="1">
            <a:spLocks noGrp="1"/>
          </p:cNvSpPr>
          <p:nvPr>
            <p:ph type="title" idx="2"/>
          </p:nvPr>
        </p:nvSpPr>
        <p:spPr>
          <a:xfrm>
            <a:off x="714125" y="546825"/>
            <a:ext cx="77157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53" name="Google Shape;53;p9"/>
          <p:cNvSpPr txBox="1">
            <a:spLocks noGrp="1"/>
          </p:cNvSpPr>
          <p:nvPr>
            <p:ph type="subTitle" idx="1"/>
          </p:nvPr>
        </p:nvSpPr>
        <p:spPr>
          <a:xfrm>
            <a:off x="714125" y="1995206"/>
            <a:ext cx="2650200" cy="1571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54" name="Google Shape;54;p9"/>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SECTION_TITLE_AND_DESCRIPTION_1_1">
    <p:bg>
      <p:bgPr>
        <a:solidFill>
          <a:schemeClr val="lt2"/>
        </a:solidFill>
        <a:effectLst/>
      </p:bgPr>
    </p:bg>
    <p:spTree>
      <p:nvGrpSpPr>
        <p:cNvPr id="1" name="Shape 69"/>
        <p:cNvGrpSpPr/>
        <p:nvPr/>
      </p:nvGrpSpPr>
      <p:grpSpPr>
        <a:xfrm>
          <a:off x="0" y="0"/>
          <a:ext cx="0" cy="0"/>
          <a:chOff x="0" y="0"/>
          <a:chExt cx="0" cy="0"/>
        </a:xfrm>
      </p:grpSpPr>
      <p:pic>
        <p:nvPicPr>
          <p:cNvPr id="70" name="Google Shape;70;p14"/>
          <p:cNvPicPr preferRelativeResize="0"/>
          <p:nvPr/>
        </p:nvPicPr>
        <p:blipFill>
          <a:blip r:embed="rId2">
            <a:alphaModFix amt="75000"/>
          </a:blip>
          <a:stretch>
            <a:fillRect/>
          </a:stretch>
        </p:blipFill>
        <p:spPr>
          <a:xfrm>
            <a:off x="4350075" y="665212"/>
            <a:ext cx="4078151" cy="3927375"/>
          </a:xfrm>
          <a:prstGeom prst="rect">
            <a:avLst/>
          </a:prstGeom>
          <a:noFill/>
          <a:ln>
            <a:noFill/>
          </a:ln>
        </p:spPr>
      </p:pic>
      <p:pic>
        <p:nvPicPr>
          <p:cNvPr id="71" name="Google Shape;71;p14"/>
          <p:cNvPicPr preferRelativeResize="0"/>
          <p:nvPr/>
        </p:nvPicPr>
        <p:blipFill>
          <a:blip r:embed="rId3">
            <a:alphaModFix amt="55000"/>
          </a:blip>
          <a:stretch>
            <a:fillRect/>
          </a:stretch>
        </p:blipFill>
        <p:spPr>
          <a:xfrm flipH="1">
            <a:off x="490460" y="1223675"/>
            <a:ext cx="3227225" cy="3330400"/>
          </a:xfrm>
          <a:prstGeom prst="rect">
            <a:avLst/>
          </a:prstGeom>
          <a:noFill/>
          <a:ln>
            <a:noFill/>
          </a:ln>
        </p:spPr>
      </p:pic>
      <p:sp>
        <p:nvSpPr>
          <p:cNvPr id="72" name="Google Shape;72;p14"/>
          <p:cNvSpPr txBox="1">
            <a:spLocks noGrp="1"/>
          </p:cNvSpPr>
          <p:nvPr>
            <p:ph type="title"/>
          </p:nvPr>
        </p:nvSpPr>
        <p:spPr>
          <a:xfrm>
            <a:off x="4552901" y="1696025"/>
            <a:ext cx="3875400" cy="365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2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73" name="Google Shape;73;p14"/>
          <p:cNvSpPr txBox="1">
            <a:spLocks noGrp="1"/>
          </p:cNvSpPr>
          <p:nvPr>
            <p:ph type="subTitle" idx="1"/>
          </p:nvPr>
        </p:nvSpPr>
        <p:spPr>
          <a:xfrm>
            <a:off x="4342325" y="2333775"/>
            <a:ext cx="4087500" cy="156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1600"/>
              </a:spcBef>
              <a:spcAft>
                <a:spcPts val="0"/>
              </a:spcAft>
              <a:buNone/>
              <a:defRPr sz="1600"/>
            </a:lvl2pPr>
            <a:lvl3pPr lvl="2" algn="r" rtl="0">
              <a:lnSpc>
                <a:spcPct val="100000"/>
              </a:lnSpc>
              <a:spcBef>
                <a:spcPts val="1600"/>
              </a:spcBef>
              <a:spcAft>
                <a:spcPts val="0"/>
              </a:spcAft>
              <a:buNone/>
              <a:defRPr sz="1600"/>
            </a:lvl3pPr>
            <a:lvl4pPr lvl="3" algn="r" rtl="0">
              <a:lnSpc>
                <a:spcPct val="100000"/>
              </a:lnSpc>
              <a:spcBef>
                <a:spcPts val="1600"/>
              </a:spcBef>
              <a:spcAft>
                <a:spcPts val="0"/>
              </a:spcAft>
              <a:buNone/>
              <a:defRPr sz="1600"/>
            </a:lvl4pPr>
            <a:lvl5pPr lvl="4" algn="r" rtl="0">
              <a:lnSpc>
                <a:spcPct val="100000"/>
              </a:lnSpc>
              <a:spcBef>
                <a:spcPts val="1600"/>
              </a:spcBef>
              <a:spcAft>
                <a:spcPts val="0"/>
              </a:spcAft>
              <a:buNone/>
              <a:defRPr sz="1600"/>
            </a:lvl5pPr>
            <a:lvl6pPr lvl="5" algn="r" rtl="0">
              <a:lnSpc>
                <a:spcPct val="100000"/>
              </a:lnSpc>
              <a:spcBef>
                <a:spcPts val="1600"/>
              </a:spcBef>
              <a:spcAft>
                <a:spcPts val="0"/>
              </a:spcAft>
              <a:buNone/>
              <a:defRPr sz="1600"/>
            </a:lvl6pPr>
            <a:lvl7pPr lvl="6" algn="r" rtl="0">
              <a:lnSpc>
                <a:spcPct val="100000"/>
              </a:lnSpc>
              <a:spcBef>
                <a:spcPts val="1600"/>
              </a:spcBef>
              <a:spcAft>
                <a:spcPts val="0"/>
              </a:spcAft>
              <a:buNone/>
              <a:defRPr sz="1600"/>
            </a:lvl7pPr>
            <a:lvl8pPr lvl="7" algn="r" rtl="0">
              <a:lnSpc>
                <a:spcPct val="100000"/>
              </a:lnSpc>
              <a:spcBef>
                <a:spcPts val="1600"/>
              </a:spcBef>
              <a:spcAft>
                <a:spcPts val="0"/>
              </a:spcAft>
              <a:buNone/>
              <a:defRPr sz="1600"/>
            </a:lvl8pPr>
            <a:lvl9pPr lvl="8" algn="r" rtl="0">
              <a:lnSpc>
                <a:spcPct val="100000"/>
              </a:lnSpc>
              <a:spcBef>
                <a:spcPts val="1600"/>
              </a:spcBef>
              <a:spcAft>
                <a:spcPts val="1600"/>
              </a:spcAft>
              <a:buNone/>
              <a:defRPr sz="1600"/>
            </a:lvl9pPr>
          </a:lstStyle>
          <a:p>
            <a:endParaRPr/>
          </a:p>
        </p:txBody>
      </p:sp>
      <p:sp>
        <p:nvSpPr>
          <p:cNvPr id="74" name="Google Shape;74;p14"/>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txBox="1">
            <a:spLocks noGrp="1"/>
          </p:cNvSpPr>
          <p:nvPr>
            <p:ph type="title" idx="2"/>
          </p:nvPr>
        </p:nvSpPr>
        <p:spPr>
          <a:xfrm>
            <a:off x="714125" y="546825"/>
            <a:ext cx="77157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2">
    <p:bg>
      <p:bgPr>
        <a:solidFill>
          <a:schemeClr val="lt2"/>
        </a:solidFill>
        <a:effectLst/>
      </p:bgPr>
    </p:bg>
    <p:spTree>
      <p:nvGrpSpPr>
        <p:cNvPr id="1" name="Shape 82"/>
        <p:cNvGrpSpPr/>
        <p:nvPr/>
      </p:nvGrpSpPr>
      <p:grpSpPr>
        <a:xfrm>
          <a:off x="0" y="0"/>
          <a:ext cx="0" cy="0"/>
          <a:chOff x="0" y="0"/>
          <a:chExt cx="0" cy="0"/>
        </a:xfrm>
      </p:grpSpPr>
      <p:pic>
        <p:nvPicPr>
          <p:cNvPr id="83" name="Google Shape;83;p16"/>
          <p:cNvPicPr preferRelativeResize="0"/>
          <p:nvPr/>
        </p:nvPicPr>
        <p:blipFill>
          <a:blip r:embed="rId2">
            <a:alphaModFix amt="75000"/>
          </a:blip>
          <a:stretch>
            <a:fillRect/>
          </a:stretch>
        </p:blipFill>
        <p:spPr>
          <a:xfrm>
            <a:off x="46875" y="1066325"/>
            <a:ext cx="4078151" cy="3927375"/>
          </a:xfrm>
          <a:prstGeom prst="rect">
            <a:avLst/>
          </a:prstGeom>
          <a:noFill/>
          <a:ln>
            <a:noFill/>
          </a:ln>
        </p:spPr>
      </p:pic>
      <p:pic>
        <p:nvPicPr>
          <p:cNvPr id="84" name="Google Shape;84;p16"/>
          <p:cNvPicPr preferRelativeResize="0"/>
          <p:nvPr/>
        </p:nvPicPr>
        <p:blipFill>
          <a:blip r:embed="rId3">
            <a:alphaModFix amt="55000"/>
          </a:blip>
          <a:stretch>
            <a:fillRect/>
          </a:stretch>
        </p:blipFill>
        <p:spPr>
          <a:xfrm>
            <a:off x="5200997" y="992275"/>
            <a:ext cx="3227225" cy="3330400"/>
          </a:xfrm>
          <a:prstGeom prst="rect">
            <a:avLst/>
          </a:prstGeom>
          <a:noFill/>
          <a:ln>
            <a:noFill/>
          </a:ln>
        </p:spPr>
      </p:pic>
      <p:sp>
        <p:nvSpPr>
          <p:cNvPr id="85" name="Google Shape;85;p16"/>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txBox="1">
            <a:spLocks noGrp="1"/>
          </p:cNvSpPr>
          <p:nvPr>
            <p:ph type="title"/>
          </p:nvPr>
        </p:nvSpPr>
        <p:spPr>
          <a:xfrm>
            <a:off x="4875850" y="1974075"/>
            <a:ext cx="3552600" cy="769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38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87" name="Google Shape;87;p16"/>
          <p:cNvSpPr txBox="1">
            <a:spLocks noGrp="1"/>
          </p:cNvSpPr>
          <p:nvPr>
            <p:ph type="subTitle" idx="1"/>
          </p:nvPr>
        </p:nvSpPr>
        <p:spPr>
          <a:xfrm>
            <a:off x="5817925" y="2844988"/>
            <a:ext cx="2610300" cy="622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sp>
        <p:nvSpPr>
          <p:cNvPr id="88" name="Google Shape;88;p16"/>
          <p:cNvSpPr txBox="1">
            <a:spLocks noGrp="1"/>
          </p:cNvSpPr>
          <p:nvPr>
            <p:ph type="title" idx="2" hasCustomPrompt="1"/>
          </p:nvPr>
        </p:nvSpPr>
        <p:spPr>
          <a:xfrm>
            <a:off x="1469350" y="1320513"/>
            <a:ext cx="1878300" cy="105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6000"/>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_HEADER_2_1">
    <p:bg>
      <p:bgPr>
        <a:solidFill>
          <a:schemeClr val="lt2"/>
        </a:solidFill>
        <a:effectLst/>
      </p:bgPr>
    </p:bg>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mt="75000"/>
          </a:blip>
          <a:stretch>
            <a:fillRect/>
          </a:stretch>
        </p:blipFill>
        <p:spPr>
          <a:xfrm>
            <a:off x="46875" y="1066325"/>
            <a:ext cx="4078151" cy="3927375"/>
          </a:xfrm>
          <a:prstGeom prst="rect">
            <a:avLst/>
          </a:prstGeom>
          <a:noFill/>
          <a:ln>
            <a:noFill/>
          </a:ln>
        </p:spPr>
      </p:pic>
      <p:pic>
        <p:nvPicPr>
          <p:cNvPr id="91" name="Google Shape;91;p17"/>
          <p:cNvPicPr preferRelativeResize="0"/>
          <p:nvPr/>
        </p:nvPicPr>
        <p:blipFill>
          <a:blip r:embed="rId3">
            <a:alphaModFix amt="55000"/>
          </a:blip>
          <a:stretch>
            <a:fillRect/>
          </a:stretch>
        </p:blipFill>
        <p:spPr>
          <a:xfrm>
            <a:off x="5200997" y="992275"/>
            <a:ext cx="3227225" cy="3330400"/>
          </a:xfrm>
          <a:prstGeom prst="rect">
            <a:avLst/>
          </a:prstGeom>
          <a:noFill/>
          <a:ln>
            <a:noFill/>
          </a:ln>
        </p:spPr>
      </p:pic>
      <p:sp>
        <p:nvSpPr>
          <p:cNvPr id="92" name="Google Shape;92;p17"/>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title"/>
          </p:nvPr>
        </p:nvSpPr>
        <p:spPr>
          <a:xfrm flipH="1">
            <a:off x="715775" y="1974075"/>
            <a:ext cx="3703500" cy="769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38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94" name="Google Shape;94;p17"/>
          <p:cNvSpPr txBox="1">
            <a:spLocks noGrp="1"/>
          </p:cNvSpPr>
          <p:nvPr>
            <p:ph type="subTitle" idx="1"/>
          </p:nvPr>
        </p:nvSpPr>
        <p:spPr>
          <a:xfrm flipH="1">
            <a:off x="1808975" y="2844988"/>
            <a:ext cx="2610300" cy="622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sp>
        <p:nvSpPr>
          <p:cNvPr id="95" name="Google Shape;95;p17"/>
          <p:cNvSpPr txBox="1">
            <a:spLocks noGrp="1"/>
          </p:cNvSpPr>
          <p:nvPr>
            <p:ph type="title" idx="2" hasCustomPrompt="1"/>
          </p:nvPr>
        </p:nvSpPr>
        <p:spPr>
          <a:xfrm flipH="1">
            <a:off x="5486750" y="1165263"/>
            <a:ext cx="1878300" cy="105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6000"/>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3">
  <p:cSld name="SECTION_HEADER_2_1_2">
    <p:bg>
      <p:bgPr>
        <a:solidFill>
          <a:schemeClr val="lt2"/>
        </a:solid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mt="75000"/>
          </a:blip>
          <a:stretch>
            <a:fillRect/>
          </a:stretch>
        </p:blipFill>
        <p:spPr>
          <a:xfrm>
            <a:off x="46875" y="1066325"/>
            <a:ext cx="4078151" cy="3927375"/>
          </a:xfrm>
          <a:prstGeom prst="rect">
            <a:avLst/>
          </a:prstGeom>
          <a:noFill/>
          <a:ln>
            <a:noFill/>
          </a:ln>
        </p:spPr>
      </p:pic>
      <p:pic>
        <p:nvPicPr>
          <p:cNvPr id="98" name="Google Shape;98;p18"/>
          <p:cNvPicPr preferRelativeResize="0"/>
          <p:nvPr/>
        </p:nvPicPr>
        <p:blipFill>
          <a:blip r:embed="rId3">
            <a:alphaModFix amt="55000"/>
          </a:blip>
          <a:stretch>
            <a:fillRect/>
          </a:stretch>
        </p:blipFill>
        <p:spPr>
          <a:xfrm>
            <a:off x="5200997" y="992275"/>
            <a:ext cx="3227225" cy="3330400"/>
          </a:xfrm>
          <a:prstGeom prst="rect">
            <a:avLst/>
          </a:prstGeom>
          <a:noFill/>
          <a:ln>
            <a:noFill/>
          </a:ln>
        </p:spPr>
      </p:pic>
      <p:sp>
        <p:nvSpPr>
          <p:cNvPr id="99" name="Google Shape;99;p18"/>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txBox="1">
            <a:spLocks noGrp="1"/>
          </p:cNvSpPr>
          <p:nvPr>
            <p:ph type="title"/>
          </p:nvPr>
        </p:nvSpPr>
        <p:spPr>
          <a:xfrm flipH="1">
            <a:off x="715775" y="1974075"/>
            <a:ext cx="3703500" cy="769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38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01" name="Google Shape;101;p18"/>
          <p:cNvSpPr txBox="1">
            <a:spLocks noGrp="1"/>
          </p:cNvSpPr>
          <p:nvPr>
            <p:ph type="subTitle" idx="1"/>
          </p:nvPr>
        </p:nvSpPr>
        <p:spPr>
          <a:xfrm flipH="1">
            <a:off x="715900" y="2844988"/>
            <a:ext cx="2610300" cy="62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02" name="Google Shape;102;p18"/>
          <p:cNvSpPr txBox="1">
            <a:spLocks noGrp="1"/>
          </p:cNvSpPr>
          <p:nvPr>
            <p:ph type="title" idx="2" hasCustomPrompt="1"/>
          </p:nvPr>
        </p:nvSpPr>
        <p:spPr>
          <a:xfrm flipH="1">
            <a:off x="4943825" y="857238"/>
            <a:ext cx="1878300" cy="105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6000"/>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60" r:id="rId6"/>
    <p:sldLayoutId id="2147483662" r:id="rId7"/>
    <p:sldLayoutId id="2147483663" r:id="rId8"/>
    <p:sldLayoutId id="2147483664" r:id="rId9"/>
    <p:sldLayoutId id="2147483665" r:id="rId10"/>
    <p:sldLayoutId id="2147483688" r:id="rId11"/>
    <p:sldLayoutId id="2147483690" r:id="rId12"/>
    <p:sldLayoutId id="2147483691" r:id="rId13"/>
  </p:sldLayoutIdLst>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38">
          <p15:clr>
            <a:srgbClr val="EA4335"/>
          </p15:clr>
        </p15:guide>
        <p15:guide id="2" orient="horz" pos="2903">
          <p15:clr>
            <a:srgbClr val="EA4335"/>
          </p15:clr>
        </p15:guide>
        <p15:guide id="3" pos="451">
          <p15:clr>
            <a:srgbClr val="EA4335"/>
          </p15:clr>
        </p15:guide>
        <p15:guide id="4" pos="5309">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6"/>
          <p:cNvSpPr txBox="1">
            <a:spLocks noGrp="1"/>
          </p:cNvSpPr>
          <p:nvPr>
            <p:ph type="ctrTitle"/>
          </p:nvPr>
        </p:nvSpPr>
        <p:spPr>
          <a:xfrm>
            <a:off x="3251352" y="860615"/>
            <a:ext cx="5505746" cy="185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100" b="1" dirty="0">
                <a:solidFill>
                  <a:schemeClr val="dk2"/>
                </a:solidFill>
              </a:rPr>
              <a:t>Fundementals </a:t>
            </a:r>
            <a:r>
              <a:rPr lang="en" sz="5100" dirty="0"/>
              <a:t>of</a:t>
            </a:r>
            <a:r>
              <a:rPr lang="en" sz="5100" b="1" dirty="0">
                <a:solidFill>
                  <a:schemeClr val="dk2"/>
                </a:solidFill>
              </a:rPr>
              <a:t> </a:t>
            </a:r>
            <a:r>
              <a:rPr lang="en" sz="5100" dirty="0"/>
              <a:t>Image Processing</a:t>
            </a:r>
            <a:endParaRPr sz="5400" dirty="0">
              <a:solidFill>
                <a:schemeClr val="dk2"/>
              </a:solidFill>
            </a:endParaRPr>
          </a:p>
        </p:txBody>
      </p:sp>
      <p:sp>
        <p:nvSpPr>
          <p:cNvPr id="613" name="Google Shape;613;p66"/>
          <p:cNvSpPr txBox="1">
            <a:spLocks noGrp="1"/>
          </p:cNvSpPr>
          <p:nvPr>
            <p:ph type="subTitle" idx="1"/>
          </p:nvPr>
        </p:nvSpPr>
        <p:spPr>
          <a:xfrm>
            <a:off x="5188682" y="3038269"/>
            <a:ext cx="3520721" cy="155755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tr-TR" dirty="0"/>
              <a:t>Detection</a:t>
            </a:r>
            <a:r>
              <a:rPr lang="en-US" dirty="0"/>
              <a:t> </a:t>
            </a:r>
            <a:r>
              <a:rPr lang="tr-TR" dirty="0"/>
              <a:t>of </a:t>
            </a:r>
            <a:r>
              <a:rPr lang="en-US" dirty="0"/>
              <a:t>T</a:t>
            </a:r>
            <a:r>
              <a:rPr lang="tr-TR" dirty="0"/>
              <a:t>exts</a:t>
            </a:r>
            <a:r>
              <a:rPr lang="en-US" dirty="0"/>
              <a:t> F</a:t>
            </a:r>
            <a:r>
              <a:rPr lang="tr-TR" dirty="0"/>
              <a:t>rom</a:t>
            </a:r>
            <a:r>
              <a:rPr lang="en-US" dirty="0"/>
              <a:t> P</a:t>
            </a:r>
            <a:r>
              <a:rPr lang="tr-TR" dirty="0"/>
              <a:t>hotos</a:t>
            </a:r>
            <a:r>
              <a:rPr lang="en-US" dirty="0"/>
              <a:t> </a:t>
            </a:r>
            <a:r>
              <a:rPr lang="tr-TR" dirty="0"/>
              <a:t>and</a:t>
            </a:r>
            <a:r>
              <a:rPr lang="en-US" dirty="0"/>
              <a:t> T</a:t>
            </a:r>
            <a:r>
              <a:rPr lang="tr-TR" dirty="0"/>
              <a:t>heir</a:t>
            </a:r>
            <a:r>
              <a:rPr lang="en-US" dirty="0"/>
              <a:t> T</a:t>
            </a:r>
            <a:r>
              <a:rPr lang="tr-TR" dirty="0"/>
              <a:t>ranslations</a:t>
            </a:r>
            <a:endParaRPr lang="en-US" dirty="0"/>
          </a:p>
          <a:p>
            <a:pPr marL="0" lvl="0" indent="0" algn="r" rtl="0">
              <a:spcBef>
                <a:spcPts val="0"/>
              </a:spcBef>
              <a:spcAft>
                <a:spcPts val="0"/>
              </a:spcAft>
              <a:buNone/>
            </a:pPr>
            <a:endParaRPr lang="en" dirty="0"/>
          </a:p>
          <a:p>
            <a:pPr marL="0" lvl="0" indent="0" algn="r" rtl="0">
              <a:spcBef>
                <a:spcPts val="0"/>
              </a:spcBef>
              <a:spcAft>
                <a:spcPts val="0"/>
              </a:spcAft>
              <a:buNone/>
            </a:pPr>
            <a:r>
              <a:rPr lang="en" dirty="0"/>
              <a:t>Utku Enes Baki - 201805051</a:t>
            </a:r>
            <a:endParaRPr dirty="0"/>
          </a:p>
        </p:txBody>
      </p:sp>
      <p:grpSp>
        <p:nvGrpSpPr>
          <p:cNvPr id="614" name="Google Shape;614;p66"/>
          <p:cNvGrpSpPr/>
          <p:nvPr/>
        </p:nvGrpSpPr>
        <p:grpSpPr>
          <a:xfrm>
            <a:off x="637993" y="2365488"/>
            <a:ext cx="4048654" cy="2351539"/>
            <a:chOff x="953187" y="2352950"/>
            <a:chExt cx="4174300" cy="2424517"/>
          </a:xfrm>
        </p:grpSpPr>
        <p:sp>
          <p:nvSpPr>
            <p:cNvPr id="615" name="Google Shape;615;p66"/>
            <p:cNvSpPr/>
            <p:nvPr/>
          </p:nvSpPr>
          <p:spPr>
            <a:xfrm>
              <a:off x="953187" y="4251247"/>
              <a:ext cx="4174300" cy="526220"/>
            </a:xfrm>
            <a:custGeom>
              <a:avLst/>
              <a:gdLst/>
              <a:ahLst/>
              <a:cxnLst/>
              <a:rect l="l" t="t" r="r" b="b"/>
              <a:pathLst>
                <a:path w="166972" h="15234" extrusionOk="0">
                  <a:moveTo>
                    <a:pt x="83486" y="1"/>
                  </a:moveTo>
                  <a:cubicBezTo>
                    <a:pt x="37370" y="1"/>
                    <a:pt x="1" y="3411"/>
                    <a:pt x="1" y="7617"/>
                  </a:cubicBezTo>
                  <a:cubicBezTo>
                    <a:pt x="1" y="11823"/>
                    <a:pt x="37370" y="15233"/>
                    <a:pt x="83486" y="15233"/>
                  </a:cubicBezTo>
                  <a:cubicBezTo>
                    <a:pt x="129602" y="15233"/>
                    <a:pt x="166971" y="11823"/>
                    <a:pt x="166971" y="7617"/>
                  </a:cubicBezTo>
                  <a:cubicBezTo>
                    <a:pt x="166971" y="3411"/>
                    <a:pt x="129602" y="1"/>
                    <a:pt x="834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6"/>
            <p:cNvSpPr/>
            <p:nvPr/>
          </p:nvSpPr>
          <p:spPr>
            <a:xfrm>
              <a:off x="3151725" y="3745425"/>
              <a:ext cx="1626850" cy="696250"/>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6"/>
            <p:cNvSpPr/>
            <p:nvPr/>
          </p:nvSpPr>
          <p:spPr>
            <a:xfrm>
              <a:off x="1524925" y="3745425"/>
              <a:ext cx="1626825" cy="696250"/>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6"/>
            <p:cNvSpPr/>
            <p:nvPr/>
          </p:nvSpPr>
          <p:spPr>
            <a:xfrm>
              <a:off x="1371125" y="3745425"/>
              <a:ext cx="308125" cy="696250"/>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6"/>
            <p:cNvSpPr/>
            <p:nvPr/>
          </p:nvSpPr>
          <p:spPr>
            <a:xfrm>
              <a:off x="2992725" y="3745425"/>
              <a:ext cx="307600" cy="696250"/>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6"/>
            <p:cNvSpPr/>
            <p:nvPr/>
          </p:nvSpPr>
          <p:spPr>
            <a:xfrm>
              <a:off x="3099950" y="3816050"/>
              <a:ext cx="245350" cy="555025"/>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6"/>
            <p:cNvSpPr/>
            <p:nvPr/>
          </p:nvSpPr>
          <p:spPr>
            <a:xfrm>
              <a:off x="3222875" y="3816050"/>
              <a:ext cx="1497100" cy="555025"/>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6"/>
            <p:cNvSpPr/>
            <p:nvPr/>
          </p:nvSpPr>
          <p:spPr>
            <a:xfrm>
              <a:off x="4753950" y="3745425"/>
              <a:ext cx="49200" cy="70650"/>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6"/>
            <p:cNvSpPr/>
            <p:nvPr/>
          </p:nvSpPr>
          <p:spPr>
            <a:xfrm>
              <a:off x="4753950" y="4371050"/>
              <a:ext cx="49200" cy="70625"/>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6"/>
            <p:cNvSpPr/>
            <p:nvPr/>
          </p:nvSpPr>
          <p:spPr>
            <a:xfrm>
              <a:off x="3345275" y="3941600"/>
              <a:ext cx="205075" cy="320675"/>
            </a:xfrm>
            <a:custGeom>
              <a:avLst/>
              <a:gdLst/>
              <a:ahLst/>
              <a:cxnLst/>
              <a:rect l="l" t="t" r="r" b="b"/>
              <a:pathLst>
                <a:path w="8203" h="12827" extrusionOk="0">
                  <a:moveTo>
                    <a:pt x="1" y="0"/>
                  </a:moveTo>
                  <a:lnTo>
                    <a:pt x="1" y="12826"/>
                  </a:lnTo>
                  <a:lnTo>
                    <a:pt x="4102" y="9123"/>
                  </a:lnTo>
                  <a:lnTo>
                    <a:pt x="8203" y="12826"/>
                  </a:lnTo>
                  <a:lnTo>
                    <a:pt x="8203" y="0"/>
                  </a:ln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6"/>
            <p:cNvSpPr/>
            <p:nvPr/>
          </p:nvSpPr>
          <p:spPr>
            <a:xfrm>
              <a:off x="2862975" y="3049200"/>
              <a:ext cx="1626850" cy="696250"/>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6"/>
            <p:cNvSpPr/>
            <p:nvPr/>
          </p:nvSpPr>
          <p:spPr>
            <a:xfrm>
              <a:off x="1236175" y="3049200"/>
              <a:ext cx="1626825" cy="696250"/>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6"/>
            <p:cNvSpPr/>
            <p:nvPr/>
          </p:nvSpPr>
          <p:spPr>
            <a:xfrm>
              <a:off x="1082375" y="3049200"/>
              <a:ext cx="307625" cy="696250"/>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6"/>
            <p:cNvSpPr/>
            <p:nvPr/>
          </p:nvSpPr>
          <p:spPr>
            <a:xfrm>
              <a:off x="2703450" y="3049200"/>
              <a:ext cx="308125" cy="696250"/>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6"/>
            <p:cNvSpPr/>
            <p:nvPr/>
          </p:nvSpPr>
          <p:spPr>
            <a:xfrm>
              <a:off x="2811200" y="3119825"/>
              <a:ext cx="245350" cy="555000"/>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6"/>
            <p:cNvSpPr/>
            <p:nvPr/>
          </p:nvSpPr>
          <p:spPr>
            <a:xfrm>
              <a:off x="2933600" y="3119825"/>
              <a:ext cx="1497125" cy="555000"/>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6"/>
            <p:cNvSpPr/>
            <p:nvPr/>
          </p:nvSpPr>
          <p:spPr>
            <a:xfrm>
              <a:off x="4465225" y="3049200"/>
              <a:ext cx="48650" cy="70625"/>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6"/>
            <p:cNvSpPr/>
            <p:nvPr/>
          </p:nvSpPr>
          <p:spPr>
            <a:xfrm>
              <a:off x="4465225" y="3674800"/>
              <a:ext cx="49175" cy="70650"/>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6"/>
            <p:cNvSpPr/>
            <p:nvPr/>
          </p:nvSpPr>
          <p:spPr>
            <a:xfrm>
              <a:off x="3347375" y="2352950"/>
              <a:ext cx="1626300" cy="696275"/>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6"/>
            <p:cNvSpPr/>
            <p:nvPr/>
          </p:nvSpPr>
          <p:spPr>
            <a:xfrm>
              <a:off x="1720550" y="2352950"/>
              <a:ext cx="1626325" cy="696275"/>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6"/>
            <p:cNvSpPr/>
            <p:nvPr/>
          </p:nvSpPr>
          <p:spPr>
            <a:xfrm>
              <a:off x="1566250" y="2352950"/>
              <a:ext cx="308125" cy="696275"/>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6"/>
            <p:cNvSpPr/>
            <p:nvPr/>
          </p:nvSpPr>
          <p:spPr>
            <a:xfrm>
              <a:off x="3187825" y="2352950"/>
              <a:ext cx="307600" cy="696275"/>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6"/>
            <p:cNvSpPr/>
            <p:nvPr/>
          </p:nvSpPr>
          <p:spPr>
            <a:xfrm>
              <a:off x="3295050" y="2423575"/>
              <a:ext cx="245375" cy="555025"/>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6"/>
            <p:cNvSpPr/>
            <p:nvPr/>
          </p:nvSpPr>
          <p:spPr>
            <a:xfrm>
              <a:off x="3417975" y="2423575"/>
              <a:ext cx="1497125" cy="554500"/>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6"/>
            <p:cNvSpPr/>
            <p:nvPr/>
          </p:nvSpPr>
          <p:spPr>
            <a:xfrm>
              <a:off x="4949600" y="2352950"/>
              <a:ext cx="48675" cy="70650"/>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6"/>
            <p:cNvSpPr/>
            <p:nvPr/>
          </p:nvSpPr>
          <p:spPr>
            <a:xfrm>
              <a:off x="4949600" y="2978575"/>
              <a:ext cx="48675" cy="70650"/>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6"/>
            <p:cNvSpPr/>
            <p:nvPr/>
          </p:nvSpPr>
          <p:spPr>
            <a:xfrm>
              <a:off x="1720550" y="2352950"/>
              <a:ext cx="230725" cy="696275"/>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6"/>
            <p:cNvSpPr/>
            <p:nvPr/>
          </p:nvSpPr>
          <p:spPr>
            <a:xfrm>
              <a:off x="1874350" y="2352950"/>
              <a:ext cx="231225" cy="696275"/>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6"/>
            <p:cNvSpPr/>
            <p:nvPr/>
          </p:nvSpPr>
          <p:spPr>
            <a:xfrm>
              <a:off x="4408036" y="2610309"/>
              <a:ext cx="285848" cy="333099"/>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6"/>
            <p:cNvSpPr/>
            <p:nvPr/>
          </p:nvSpPr>
          <p:spPr>
            <a:xfrm>
              <a:off x="1374800" y="3745425"/>
              <a:ext cx="1771725" cy="275175"/>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6"/>
            <p:cNvSpPr/>
            <p:nvPr/>
          </p:nvSpPr>
          <p:spPr>
            <a:xfrm>
              <a:off x="3146500" y="3745425"/>
              <a:ext cx="5250" cy="550"/>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6"/>
            <p:cNvSpPr/>
            <p:nvPr/>
          </p:nvSpPr>
          <p:spPr>
            <a:xfrm>
              <a:off x="3146500" y="4441650"/>
              <a:ext cx="5250" cy="25"/>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6"/>
            <p:cNvSpPr/>
            <p:nvPr/>
          </p:nvSpPr>
          <p:spPr>
            <a:xfrm>
              <a:off x="3187825" y="3049200"/>
              <a:ext cx="1326575" cy="70625"/>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6"/>
            <p:cNvSpPr/>
            <p:nvPr/>
          </p:nvSpPr>
          <p:spPr>
            <a:xfrm>
              <a:off x="3215550" y="3119825"/>
              <a:ext cx="1215175" cy="160075"/>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6"/>
            <p:cNvSpPr/>
            <p:nvPr/>
          </p:nvSpPr>
          <p:spPr>
            <a:xfrm>
              <a:off x="2015050" y="4261200"/>
              <a:ext cx="1859625" cy="347875"/>
            </a:xfrm>
            <a:custGeom>
              <a:avLst/>
              <a:gdLst/>
              <a:ahLst/>
              <a:cxnLst/>
              <a:rect l="l" t="t" r="r" b="b"/>
              <a:pathLst>
                <a:path w="74385" h="13915" extrusionOk="0">
                  <a:moveTo>
                    <a:pt x="74280" y="0"/>
                  </a:moveTo>
                  <a:lnTo>
                    <a:pt x="4060" y="7407"/>
                  </a:lnTo>
                  <a:cubicBezTo>
                    <a:pt x="2679" y="7491"/>
                    <a:pt x="1507" y="8370"/>
                    <a:pt x="1068" y="9688"/>
                  </a:cubicBezTo>
                  <a:lnTo>
                    <a:pt x="168" y="12262"/>
                  </a:lnTo>
                  <a:cubicBezTo>
                    <a:pt x="1" y="12743"/>
                    <a:pt x="147" y="13266"/>
                    <a:pt x="524" y="13601"/>
                  </a:cubicBezTo>
                  <a:cubicBezTo>
                    <a:pt x="754" y="13810"/>
                    <a:pt x="1047" y="13915"/>
                    <a:pt x="1340" y="13915"/>
                  </a:cubicBezTo>
                  <a:cubicBezTo>
                    <a:pt x="1528" y="13915"/>
                    <a:pt x="1717" y="13873"/>
                    <a:pt x="1905" y="13789"/>
                  </a:cubicBezTo>
                  <a:cubicBezTo>
                    <a:pt x="3328" y="13078"/>
                    <a:pt x="5713" y="11466"/>
                    <a:pt x="6131" y="8370"/>
                  </a:cubicBezTo>
                  <a:lnTo>
                    <a:pt x="74384" y="1172"/>
                  </a:lnTo>
                  <a:lnTo>
                    <a:pt x="74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6"/>
            <p:cNvSpPr/>
            <p:nvPr/>
          </p:nvSpPr>
          <p:spPr>
            <a:xfrm>
              <a:off x="2205975" y="4261200"/>
              <a:ext cx="1859625" cy="347875"/>
            </a:xfrm>
            <a:custGeom>
              <a:avLst/>
              <a:gdLst/>
              <a:ahLst/>
              <a:cxnLst/>
              <a:rect l="l" t="t" r="r" b="b"/>
              <a:pathLst>
                <a:path w="74385" h="13915" extrusionOk="0">
                  <a:moveTo>
                    <a:pt x="126" y="0"/>
                  </a:moveTo>
                  <a:lnTo>
                    <a:pt x="1" y="1172"/>
                  </a:lnTo>
                  <a:lnTo>
                    <a:pt x="68254" y="8370"/>
                  </a:lnTo>
                  <a:cubicBezTo>
                    <a:pt x="68672" y="11466"/>
                    <a:pt x="71058" y="13078"/>
                    <a:pt x="72480" y="13789"/>
                  </a:cubicBezTo>
                  <a:cubicBezTo>
                    <a:pt x="72669" y="13873"/>
                    <a:pt x="72857" y="13915"/>
                    <a:pt x="73045" y="13915"/>
                  </a:cubicBezTo>
                  <a:cubicBezTo>
                    <a:pt x="73338" y="13915"/>
                    <a:pt x="73631" y="13810"/>
                    <a:pt x="73861" y="13601"/>
                  </a:cubicBezTo>
                  <a:cubicBezTo>
                    <a:pt x="74238" y="13266"/>
                    <a:pt x="74384" y="12743"/>
                    <a:pt x="74217" y="12262"/>
                  </a:cubicBezTo>
                  <a:lnTo>
                    <a:pt x="73317" y="9688"/>
                  </a:lnTo>
                  <a:cubicBezTo>
                    <a:pt x="72878" y="8370"/>
                    <a:pt x="71706" y="7491"/>
                    <a:pt x="70325" y="7407"/>
                  </a:cubicBezTo>
                  <a:lnTo>
                    <a:pt x="126" y="0"/>
                  </a:ln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6"/>
            <p:cNvSpPr/>
            <p:nvPr/>
          </p:nvSpPr>
          <p:spPr>
            <a:xfrm>
              <a:off x="3119300" y="4282875"/>
              <a:ext cx="42925" cy="78025"/>
            </a:xfrm>
            <a:custGeom>
              <a:avLst/>
              <a:gdLst/>
              <a:ahLst/>
              <a:cxnLst/>
              <a:rect l="l" t="t" r="r" b="b"/>
              <a:pathLst>
                <a:path w="1717" h="3121" extrusionOk="0">
                  <a:moveTo>
                    <a:pt x="537" y="1"/>
                  </a:moveTo>
                  <a:cubicBezTo>
                    <a:pt x="511" y="1"/>
                    <a:pt x="485" y="4"/>
                    <a:pt x="461" y="12"/>
                  </a:cubicBezTo>
                  <a:cubicBezTo>
                    <a:pt x="105" y="96"/>
                    <a:pt x="1" y="870"/>
                    <a:pt x="231" y="1728"/>
                  </a:cubicBezTo>
                  <a:cubicBezTo>
                    <a:pt x="425" y="2523"/>
                    <a:pt x="852" y="3120"/>
                    <a:pt x="1197" y="3120"/>
                  </a:cubicBezTo>
                  <a:cubicBezTo>
                    <a:pt x="1224" y="3120"/>
                    <a:pt x="1251" y="3116"/>
                    <a:pt x="1277" y="3109"/>
                  </a:cubicBezTo>
                  <a:cubicBezTo>
                    <a:pt x="1612" y="3025"/>
                    <a:pt x="1716" y="2251"/>
                    <a:pt x="1486" y="1393"/>
                  </a:cubicBezTo>
                  <a:cubicBezTo>
                    <a:pt x="1292" y="598"/>
                    <a:pt x="865" y="1"/>
                    <a:pt x="537" y="1"/>
                  </a:cubicBezTo>
                  <a:close/>
                </a:path>
              </a:pathLst>
            </a:custGeom>
            <a:solidFill>
              <a:srgbClr val="FFE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6"/>
            <p:cNvSpPr/>
            <p:nvPr/>
          </p:nvSpPr>
          <p:spPr>
            <a:xfrm>
              <a:off x="2918425" y="4282875"/>
              <a:ext cx="42925" cy="78025"/>
            </a:xfrm>
            <a:custGeom>
              <a:avLst/>
              <a:gdLst/>
              <a:ahLst/>
              <a:cxnLst/>
              <a:rect l="l" t="t" r="r" b="b"/>
              <a:pathLst>
                <a:path w="1717" h="3121" extrusionOk="0">
                  <a:moveTo>
                    <a:pt x="1197" y="1"/>
                  </a:moveTo>
                  <a:cubicBezTo>
                    <a:pt x="852" y="1"/>
                    <a:pt x="425" y="598"/>
                    <a:pt x="231" y="1393"/>
                  </a:cubicBezTo>
                  <a:cubicBezTo>
                    <a:pt x="1" y="2251"/>
                    <a:pt x="105" y="3025"/>
                    <a:pt x="461" y="3109"/>
                  </a:cubicBezTo>
                  <a:cubicBezTo>
                    <a:pt x="486" y="3116"/>
                    <a:pt x="511" y="3120"/>
                    <a:pt x="537" y="3120"/>
                  </a:cubicBezTo>
                  <a:cubicBezTo>
                    <a:pt x="865" y="3120"/>
                    <a:pt x="1293" y="2523"/>
                    <a:pt x="1486" y="1728"/>
                  </a:cubicBezTo>
                  <a:cubicBezTo>
                    <a:pt x="1717" y="870"/>
                    <a:pt x="1612" y="96"/>
                    <a:pt x="1277" y="12"/>
                  </a:cubicBezTo>
                  <a:cubicBezTo>
                    <a:pt x="1251" y="4"/>
                    <a:pt x="1224" y="1"/>
                    <a:pt x="1197" y="1"/>
                  </a:cubicBezTo>
                  <a:close/>
                </a:path>
              </a:pathLst>
            </a:custGeom>
            <a:solidFill>
              <a:srgbClr val="FFE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6"/>
            <p:cNvSpPr/>
            <p:nvPr/>
          </p:nvSpPr>
          <p:spPr>
            <a:xfrm>
              <a:off x="2902750" y="4179075"/>
              <a:ext cx="275150" cy="182575"/>
            </a:xfrm>
            <a:custGeom>
              <a:avLst/>
              <a:gdLst/>
              <a:ahLst/>
              <a:cxnLst/>
              <a:rect l="l" t="t" r="r" b="b"/>
              <a:pathLst>
                <a:path w="11006" h="7303" extrusionOk="0">
                  <a:moveTo>
                    <a:pt x="5503" y="0"/>
                  </a:moveTo>
                  <a:cubicBezTo>
                    <a:pt x="4080" y="0"/>
                    <a:pt x="2909" y="482"/>
                    <a:pt x="2009" y="1423"/>
                  </a:cubicBezTo>
                  <a:cubicBezTo>
                    <a:pt x="0" y="3515"/>
                    <a:pt x="147" y="7156"/>
                    <a:pt x="147" y="7303"/>
                  </a:cubicBezTo>
                  <a:lnTo>
                    <a:pt x="1339" y="7261"/>
                  </a:lnTo>
                  <a:cubicBezTo>
                    <a:pt x="1318" y="7219"/>
                    <a:pt x="1214" y="3955"/>
                    <a:pt x="2867" y="2239"/>
                  </a:cubicBezTo>
                  <a:cubicBezTo>
                    <a:pt x="3536" y="1528"/>
                    <a:pt x="4394" y="1172"/>
                    <a:pt x="5503" y="1172"/>
                  </a:cubicBezTo>
                  <a:cubicBezTo>
                    <a:pt x="6612" y="1172"/>
                    <a:pt x="7470" y="1528"/>
                    <a:pt x="8160" y="2239"/>
                  </a:cubicBezTo>
                  <a:cubicBezTo>
                    <a:pt x="9813" y="3955"/>
                    <a:pt x="9688" y="7219"/>
                    <a:pt x="9688" y="7261"/>
                  </a:cubicBezTo>
                  <a:lnTo>
                    <a:pt x="10860" y="7303"/>
                  </a:lnTo>
                  <a:cubicBezTo>
                    <a:pt x="10860" y="7156"/>
                    <a:pt x="11006" y="3515"/>
                    <a:pt x="9018" y="1423"/>
                  </a:cubicBezTo>
                  <a:cubicBezTo>
                    <a:pt x="8119" y="482"/>
                    <a:pt x="6926" y="0"/>
                    <a:pt x="5503"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6"/>
            <p:cNvSpPr/>
            <p:nvPr/>
          </p:nvSpPr>
          <p:spPr>
            <a:xfrm>
              <a:off x="2207550" y="3913875"/>
              <a:ext cx="723475" cy="723975"/>
            </a:xfrm>
            <a:custGeom>
              <a:avLst/>
              <a:gdLst/>
              <a:ahLst/>
              <a:cxnLst/>
              <a:rect l="l" t="t" r="r" b="b"/>
              <a:pathLst>
                <a:path w="28939" h="28959" extrusionOk="0">
                  <a:moveTo>
                    <a:pt x="14459" y="0"/>
                  </a:moveTo>
                  <a:cubicBezTo>
                    <a:pt x="6466" y="0"/>
                    <a:pt x="1" y="6486"/>
                    <a:pt x="1" y="14479"/>
                  </a:cubicBezTo>
                  <a:cubicBezTo>
                    <a:pt x="1" y="22472"/>
                    <a:pt x="6466" y="28958"/>
                    <a:pt x="14459" y="28958"/>
                  </a:cubicBezTo>
                  <a:cubicBezTo>
                    <a:pt x="22473" y="28958"/>
                    <a:pt x="28938" y="22472"/>
                    <a:pt x="28938" y="14479"/>
                  </a:cubicBezTo>
                  <a:cubicBezTo>
                    <a:pt x="28938" y="6486"/>
                    <a:pt x="22473" y="0"/>
                    <a:pt x="144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6"/>
            <p:cNvSpPr/>
            <p:nvPr/>
          </p:nvSpPr>
          <p:spPr>
            <a:xfrm>
              <a:off x="2207550" y="3914350"/>
              <a:ext cx="458250" cy="457775"/>
            </a:xfrm>
            <a:custGeom>
              <a:avLst/>
              <a:gdLst/>
              <a:ahLst/>
              <a:cxnLst/>
              <a:rect l="l" t="t" r="r" b="b"/>
              <a:pathLst>
                <a:path w="18330" h="18311" extrusionOk="0">
                  <a:moveTo>
                    <a:pt x="14661" y="0"/>
                  </a:moveTo>
                  <a:cubicBezTo>
                    <a:pt x="14594" y="0"/>
                    <a:pt x="14526" y="1"/>
                    <a:pt x="14459" y="2"/>
                  </a:cubicBezTo>
                  <a:cubicBezTo>
                    <a:pt x="13999" y="2"/>
                    <a:pt x="13559" y="23"/>
                    <a:pt x="13099" y="65"/>
                  </a:cubicBezTo>
                  <a:lnTo>
                    <a:pt x="63" y="13100"/>
                  </a:lnTo>
                  <a:cubicBezTo>
                    <a:pt x="22" y="13540"/>
                    <a:pt x="1" y="14000"/>
                    <a:pt x="1" y="14460"/>
                  </a:cubicBezTo>
                  <a:cubicBezTo>
                    <a:pt x="1" y="15799"/>
                    <a:pt x="168" y="17097"/>
                    <a:pt x="503" y="18310"/>
                  </a:cubicBezTo>
                  <a:lnTo>
                    <a:pt x="18330" y="504"/>
                  </a:lnTo>
                  <a:cubicBezTo>
                    <a:pt x="17157" y="186"/>
                    <a:pt x="15929" y="0"/>
                    <a:pt x="1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6"/>
            <p:cNvSpPr/>
            <p:nvPr/>
          </p:nvSpPr>
          <p:spPr>
            <a:xfrm>
              <a:off x="2239475" y="3946300"/>
              <a:ext cx="526250" cy="526250"/>
            </a:xfrm>
            <a:custGeom>
              <a:avLst/>
              <a:gdLst/>
              <a:ahLst/>
              <a:cxnLst/>
              <a:rect l="l" t="t" r="r" b="b"/>
              <a:pathLst>
                <a:path w="21050" h="21050" extrusionOk="0">
                  <a:moveTo>
                    <a:pt x="19166" y="0"/>
                  </a:moveTo>
                  <a:lnTo>
                    <a:pt x="0" y="19166"/>
                  </a:lnTo>
                  <a:cubicBezTo>
                    <a:pt x="293" y="19815"/>
                    <a:pt x="649" y="20443"/>
                    <a:pt x="1025" y="21049"/>
                  </a:cubicBezTo>
                  <a:lnTo>
                    <a:pt x="21049" y="1026"/>
                  </a:lnTo>
                  <a:cubicBezTo>
                    <a:pt x="20463" y="649"/>
                    <a:pt x="19836" y="293"/>
                    <a:pt x="19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6"/>
            <p:cNvSpPr/>
            <p:nvPr/>
          </p:nvSpPr>
          <p:spPr>
            <a:xfrm>
              <a:off x="2192375" y="3899225"/>
              <a:ext cx="753800" cy="753275"/>
            </a:xfrm>
            <a:custGeom>
              <a:avLst/>
              <a:gdLst/>
              <a:ahLst/>
              <a:cxnLst/>
              <a:rect l="l" t="t" r="r" b="b"/>
              <a:pathLst>
                <a:path w="30152" h="30131" extrusionOk="0">
                  <a:moveTo>
                    <a:pt x="15087" y="1193"/>
                  </a:moveTo>
                  <a:cubicBezTo>
                    <a:pt x="22745" y="1193"/>
                    <a:pt x="28959" y="7407"/>
                    <a:pt x="28959" y="15065"/>
                  </a:cubicBezTo>
                  <a:cubicBezTo>
                    <a:pt x="28959" y="22723"/>
                    <a:pt x="22745" y="28958"/>
                    <a:pt x="15087" y="28958"/>
                  </a:cubicBezTo>
                  <a:cubicBezTo>
                    <a:pt x="7429" y="28958"/>
                    <a:pt x="1194" y="22723"/>
                    <a:pt x="1194" y="15065"/>
                  </a:cubicBezTo>
                  <a:cubicBezTo>
                    <a:pt x="1194" y="7407"/>
                    <a:pt x="7408" y="1193"/>
                    <a:pt x="15087" y="1193"/>
                  </a:cubicBezTo>
                  <a:close/>
                  <a:moveTo>
                    <a:pt x="15087" y="0"/>
                  </a:moveTo>
                  <a:cubicBezTo>
                    <a:pt x="6759" y="0"/>
                    <a:pt x="1" y="6759"/>
                    <a:pt x="1" y="15065"/>
                  </a:cubicBezTo>
                  <a:cubicBezTo>
                    <a:pt x="1" y="23372"/>
                    <a:pt x="6759" y="30130"/>
                    <a:pt x="15087" y="30130"/>
                  </a:cubicBezTo>
                  <a:cubicBezTo>
                    <a:pt x="23394" y="30130"/>
                    <a:pt x="30152" y="23372"/>
                    <a:pt x="30152" y="15065"/>
                  </a:cubicBezTo>
                  <a:cubicBezTo>
                    <a:pt x="30152" y="6759"/>
                    <a:pt x="23394" y="0"/>
                    <a:pt x="15087"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6"/>
            <p:cNvSpPr/>
            <p:nvPr/>
          </p:nvSpPr>
          <p:spPr>
            <a:xfrm>
              <a:off x="3149650" y="3913875"/>
              <a:ext cx="723450" cy="723975"/>
            </a:xfrm>
            <a:custGeom>
              <a:avLst/>
              <a:gdLst/>
              <a:ahLst/>
              <a:cxnLst/>
              <a:rect l="l" t="t" r="r" b="b"/>
              <a:pathLst>
                <a:path w="28938" h="28959" extrusionOk="0">
                  <a:moveTo>
                    <a:pt x="14479" y="0"/>
                  </a:moveTo>
                  <a:cubicBezTo>
                    <a:pt x="6466" y="0"/>
                    <a:pt x="0" y="6486"/>
                    <a:pt x="0" y="14479"/>
                  </a:cubicBezTo>
                  <a:cubicBezTo>
                    <a:pt x="0" y="22472"/>
                    <a:pt x="6466" y="28958"/>
                    <a:pt x="14479" y="28958"/>
                  </a:cubicBezTo>
                  <a:cubicBezTo>
                    <a:pt x="22472" y="28958"/>
                    <a:pt x="28937" y="22472"/>
                    <a:pt x="28937" y="14479"/>
                  </a:cubicBezTo>
                  <a:cubicBezTo>
                    <a:pt x="28937" y="6486"/>
                    <a:pt x="22472" y="0"/>
                    <a:pt x="144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6"/>
            <p:cNvSpPr/>
            <p:nvPr/>
          </p:nvSpPr>
          <p:spPr>
            <a:xfrm>
              <a:off x="3149125" y="3914350"/>
              <a:ext cx="458775" cy="457775"/>
            </a:xfrm>
            <a:custGeom>
              <a:avLst/>
              <a:gdLst/>
              <a:ahLst/>
              <a:cxnLst/>
              <a:rect l="l" t="t" r="r" b="b"/>
              <a:pathLst>
                <a:path w="18351" h="18311" extrusionOk="0">
                  <a:moveTo>
                    <a:pt x="14681" y="0"/>
                  </a:moveTo>
                  <a:cubicBezTo>
                    <a:pt x="14614" y="0"/>
                    <a:pt x="14547" y="1"/>
                    <a:pt x="14479" y="2"/>
                  </a:cubicBezTo>
                  <a:cubicBezTo>
                    <a:pt x="14019" y="2"/>
                    <a:pt x="13580" y="23"/>
                    <a:pt x="13119" y="65"/>
                  </a:cubicBezTo>
                  <a:lnTo>
                    <a:pt x="84" y="13100"/>
                  </a:lnTo>
                  <a:cubicBezTo>
                    <a:pt x="21" y="13540"/>
                    <a:pt x="0" y="14000"/>
                    <a:pt x="0" y="14460"/>
                  </a:cubicBezTo>
                  <a:cubicBezTo>
                    <a:pt x="0" y="15799"/>
                    <a:pt x="189" y="17097"/>
                    <a:pt x="523" y="18310"/>
                  </a:cubicBezTo>
                  <a:lnTo>
                    <a:pt x="18350" y="504"/>
                  </a:lnTo>
                  <a:cubicBezTo>
                    <a:pt x="17178" y="186"/>
                    <a:pt x="15949" y="0"/>
                    <a:pt x="146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6"/>
            <p:cNvSpPr/>
            <p:nvPr/>
          </p:nvSpPr>
          <p:spPr>
            <a:xfrm>
              <a:off x="3181550" y="3946300"/>
              <a:ext cx="526250" cy="526250"/>
            </a:xfrm>
            <a:custGeom>
              <a:avLst/>
              <a:gdLst/>
              <a:ahLst/>
              <a:cxnLst/>
              <a:rect l="l" t="t" r="r" b="b"/>
              <a:pathLst>
                <a:path w="21050" h="21050" extrusionOk="0">
                  <a:moveTo>
                    <a:pt x="19166" y="0"/>
                  </a:moveTo>
                  <a:lnTo>
                    <a:pt x="0" y="19166"/>
                  </a:lnTo>
                  <a:cubicBezTo>
                    <a:pt x="293" y="19815"/>
                    <a:pt x="649" y="20443"/>
                    <a:pt x="1047" y="21049"/>
                  </a:cubicBezTo>
                  <a:lnTo>
                    <a:pt x="21050" y="1026"/>
                  </a:lnTo>
                  <a:cubicBezTo>
                    <a:pt x="20464" y="649"/>
                    <a:pt x="19836" y="293"/>
                    <a:pt x="19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6"/>
            <p:cNvSpPr/>
            <p:nvPr/>
          </p:nvSpPr>
          <p:spPr>
            <a:xfrm>
              <a:off x="3134475" y="3899225"/>
              <a:ext cx="753800" cy="753275"/>
            </a:xfrm>
            <a:custGeom>
              <a:avLst/>
              <a:gdLst/>
              <a:ahLst/>
              <a:cxnLst/>
              <a:rect l="l" t="t" r="r" b="b"/>
              <a:pathLst>
                <a:path w="30152" h="30131" extrusionOk="0">
                  <a:moveTo>
                    <a:pt x="15086" y="1193"/>
                  </a:moveTo>
                  <a:cubicBezTo>
                    <a:pt x="22744" y="1193"/>
                    <a:pt x="28959" y="7407"/>
                    <a:pt x="28959" y="15065"/>
                  </a:cubicBezTo>
                  <a:cubicBezTo>
                    <a:pt x="28959" y="22723"/>
                    <a:pt x="22744" y="28958"/>
                    <a:pt x="15086" y="28958"/>
                  </a:cubicBezTo>
                  <a:cubicBezTo>
                    <a:pt x="7428" y="28958"/>
                    <a:pt x="1193" y="22723"/>
                    <a:pt x="1193" y="15065"/>
                  </a:cubicBezTo>
                  <a:cubicBezTo>
                    <a:pt x="1193" y="7407"/>
                    <a:pt x="7428" y="1193"/>
                    <a:pt x="15086" y="1193"/>
                  </a:cubicBezTo>
                  <a:close/>
                  <a:moveTo>
                    <a:pt x="15086" y="0"/>
                  </a:moveTo>
                  <a:cubicBezTo>
                    <a:pt x="6759" y="0"/>
                    <a:pt x="0" y="6759"/>
                    <a:pt x="0" y="15065"/>
                  </a:cubicBezTo>
                  <a:cubicBezTo>
                    <a:pt x="0" y="23372"/>
                    <a:pt x="6759" y="30130"/>
                    <a:pt x="15086" y="30130"/>
                  </a:cubicBezTo>
                  <a:cubicBezTo>
                    <a:pt x="23393" y="30130"/>
                    <a:pt x="30151" y="23372"/>
                    <a:pt x="30151" y="15065"/>
                  </a:cubicBezTo>
                  <a:cubicBezTo>
                    <a:pt x="30151" y="6759"/>
                    <a:pt x="23393" y="0"/>
                    <a:pt x="15086"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6"/>
            <p:cNvSpPr/>
            <p:nvPr/>
          </p:nvSpPr>
          <p:spPr>
            <a:xfrm>
              <a:off x="2167800" y="4241325"/>
              <a:ext cx="53900" cy="69600"/>
            </a:xfrm>
            <a:custGeom>
              <a:avLst/>
              <a:gdLst/>
              <a:ahLst/>
              <a:cxnLst/>
              <a:rect l="l" t="t" r="r" b="b"/>
              <a:pathLst>
                <a:path w="2156" h="2784" extrusionOk="0">
                  <a:moveTo>
                    <a:pt x="1381" y="0"/>
                  </a:moveTo>
                  <a:cubicBezTo>
                    <a:pt x="607" y="0"/>
                    <a:pt x="0" y="628"/>
                    <a:pt x="0" y="1381"/>
                  </a:cubicBezTo>
                  <a:cubicBezTo>
                    <a:pt x="0" y="2155"/>
                    <a:pt x="607" y="2783"/>
                    <a:pt x="1381" y="2783"/>
                  </a:cubicBezTo>
                  <a:cubicBezTo>
                    <a:pt x="2156" y="2783"/>
                    <a:pt x="1381" y="2155"/>
                    <a:pt x="1381" y="1381"/>
                  </a:cubicBezTo>
                  <a:cubicBezTo>
                    <a:pt x="1381" y="628"/>
                    <a:pt x="2156" y="0"/>
                    <a:pt x="1381"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6"/>
            <p:cNvSpPr/>
            <p:nvPr/>
          </p:nvSpPr>
          <p:spPr>
            <a:xfrm>
              <a:off x="3858950" y="4241325"/>
              <a:ext cx="53900" cy="69600"/>
            </a:xfrm>
            <a:custGeom>
              <a:avLst/>
              <a:gdLst/>
              <a:ahLst/>
              <a:cxnLst/>
              <a:rect l="l" t="t" r="r" b="b"/>
              <a:pathLst>
                <a:path w="2156" h="2784" extrusionOk="0">
                  <a:moveTo>
                    <a:pt x="775" y="0"/>
                  </a:moveTo>
                  <a:cubicBezTo>
                    <a:pt x="1" y="0"/>
                    <a:pt x="775" y="628"/>
                    <a:pt x="775" y="1381"/>
                  </a:cubicBezTo>
                  <a:cubicBezTo>
                    <a:pt x="775" y="2155"/>
                    <a:pt x="1" y="2783"/>
                    <a:pt x="775" y="2783"/>
                  </a:cubicBezTo>
                  <a:cubicBezTo>
                    <a:pt x="1549" y="2783"/>
                    <a:pt x="2156" y="2155"/>
                    <a:pt x="2156" y="1381"/>
                  </a:cubicBezTo>
                  <a:cubicBezTo>
                    <a:pt x="2156" y="628"/>
                    <a:pt x="1549" y="0"/>
                    <a:pt x="775"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66"/>
          <p:cNvSpPr/>
          <p:nvPr/>
        </p:nvSpPr>
        <p:spPr>
          <a:xfrm>
            <a:off x="796907" y="2141070"/>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6"/>
          <p:cNvSpPr/>
          <p:nvPr/>
        </p:nvSpPr>
        <p:spPr>
          <a:xfrm>
            <a:off x="4571993" y="370057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6"/>
          <p:cNvSpPr/>
          <p:nvPr/>
        </p:nvSpPr>
        <p:spPr>
          <a:xfrm>
            <a:off x="2175680" y="1288146"/>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26"/>
        <p:cNvGrpSpPr/>
        <p:nvPr/>
      </p:nvGrpSpPr>
      <p:grpSpPr>
        <a:xfrm>
          <a:off x="0" y="0"/>
          <a:ext cx="0" cy="0"/>
          <a:chOff x="0" y="0"/>
          <a:chExt cx="0" cy="0"/>
        </a:xfrm>
      </p:grpSpPr>
      <p:sp>
        <p:nvSpPr>
          <p:cNvPr id="3129" name="Google Shape;3129;p122"/>
          <p:cNvSpPr txBox="1">
            <a:spLocks noGrp="1"/>
          </p:cNvSpPr>
          <p:nvPr>
            <p:ph type="subTitle" idx="4"/>
          </p:nvPr>
        </p:nvSpPr>
        <p:spPr>
          <a:xfrm>
            <a:off x="4744150" y="1919022"/>
            <a:ext cx="4016179" cy="2946359"/>
          </a:xfrm>
          <a:prstGeom prst="rect">
            <a:avLst/>
          </a:prstGeom>
        </p:spPr>
        <p:txBody>
          <a:bodyPr spcFirstLastPara="1" wrap="square" lIns="91425" tIns="91425" rIns="91425" bIns="91425" anchor="t" anchorCtr="0">
            <a:noAutofit/>
          </a:bodyPr>
          <a:lstStyle/>
          <a:p>
            <a:pPr marL="114300" indent="0" algn="l"/>
            <a:r>
              <a:rPr lang="en-US" sz="1600" b="1" i="0" dirty="0">
                <a:solidFill>
                  <a:schemeClr val="accent4">
                    <a:lumMod val="50000"/>
                  </a:schemeClr>
                </a:solidFill>
                <a:effectLst/>
                <a:latin typeface="Libre Baskerville" panose="02000000000000000000" pitchFamily="2" charset="0"/>
              </a:rPr>
              <a:t>2.  Performance on Complex Documents:</a:t>
            </a:r>
          </a:p>
          <a:p>
            <a:pPr marL="114300" indent="0" algn="l"/>
            <a:endParaRPr lang="en-US" sz="1600" b="1" dirty="0">
              <a:solidFill>
                <a:schemeClr val="accent4">
                  <a:lumMod val="50000"/>
                </a:schemeClr>
              </a:solidFill>
              <a:latin typeface="Libre Baskerville" panose="02000000000000000000" pitchFamily="2" charset="0"/>
            </a:endParaRPr>
          </a:p>
          <a:p>
            <a:pPr marL="114300" indent="0" algn="l"/>
            <a:r>
              <a:rPr lang="en-US" sz="1600" b="0" i="0" dirty="0">
                <a:solidFill>
                  <a:schemeClr val="accent4">
                    <a:lumMod val="50000"/>
                  </a:schemeClr>
                </a:solidFill>
                <a:effectLst/>
                <a:latin typeface="Libre Baskerville" panose="02000000000000000000" pitchFamily="2" charset="0"/>
              </a:rPr>
              <a:t>Tesseract-OCR may face challenges when dealing with complex documents containing multiple languages, mixed fonts, tables, or graphics. Extracting structured information from such documents may be harder.</a:t>
            </a:r>
          </a:p>
        </p:txBody>
      </p:sp>
      <p:grpSp>
        <p:nvGrpSpPr>
          <p:cNvPr id="3132" name="Google Shape;3132;p122"/>
          <p:cNvGrpSpPr/>
          <p:nvPr/>
        </p:nvGrpSpPr>
        <p:grpSpPr>
          <a:xfrm>
            <a:off x="78914" y="1035136"/>
            <a:ext cx="4587679" cy="3237318"/>
            <a:chOff x="2566874" y="1450963"/>
            <a:chExt cx="4010343" cy="2752442"/>
          </a:xfrm>
        </p:grpSpPr>
        <p:sp>
          <p:nvSpPr>
            <p:cNvPr id="3133" name="Google Shape;3133;p122"/>
            <p:cNvSpPr/>
            <p:nvPr/>
          </p:nvSpPr>
          <p:spPr>
            <a:xfrm>
              <a:off x="2566874" y="2805134"/>
              <a:ext cx="4010343" cy="1100328"/>
            </a:xfrm>
            <a:custGeom>
              <a:avLst/>
              <a:gdLst/>
              <a:ahLst/>
              <a:cxnLst/>
              <a:rect l="l" t="t" r="r" b="b"/>
              <a:pathLst>
                <a:path w="172007" h="47194" extrusionOk="0">
                  <a:moveTo>
                    <a:pt x="155741" y="1"/>
                  </a:moveTo>
                  <a:lnTo>
                    <a:pt x="143260" y="226"/>
                  </a:lnTo>
                  <a:lnTo>
                    <a:pt x="126468" y="6868"/>
                  </a:lnTo>
                  <a:lnTo>
                    <a:pt x="138849" y="15389"/>
                  </a:lnTo>
                  <a:lnTo>
                    <a:pt x="41906" y="17093"/>
                  </a:lnTo>
                  <a:lnTo>
                    <a:pt x="40527" y="17895"/>
                  </a:lnTo>
                  <a:lnTo>
                    <a:pt x="47244" y="11429"/>
                  </a:lnTo>
                  <a:lnTo>
                    <a:pt x="41580" y="6918"/>
                  </a:lnTo>
                  <a:cubicBezTo>
                    <a:pt x="41580" y="6918"/>
                    <a:pt x="24613" y="12883"/>
                    <a:pt x="12307" y="16442"/>
                  </a:cubicBezTo>
                  <a:cubicBezTo>
                    <a:pt x="1" y="20026"/>
                    <a:pt x="3134" y="26266"/>
                    <a:pt x="12808" y="29349"/>
                  </a:cubicBezTo>
                  <a:cubicBezTo>
                    <a:pt x="15189" y="30101"/>
                    <a:pt x="17169" y="30427"/>
                    <a:pt x="18948" y="30427"/>
                  </a:cubicBezTo>
                  <a:cubicBezTo>
                    <a:pt x="19926" y="30427"/>
                    <a:pt x="20853" y="30327"/>
                    <a:pt x="21705" y="30151"/>
                  </a:cubicBezTo>
                  <a:lnTo>
                    <a:pt x="21705" y="30151"/>
                  </a:lnTo>
                  <a:cubicBezTo>
                    <a:pt x="18121" y="33911"/>
                    <a:pt x="12833" y="39926"/>
                    <a:pt x="12808" y="42958"/>
                  </a:cubicBezTo>
                  <a:cubicBezTo>
                    <a:pt x="12783" y="45565"/>
                    <a:pt x="16643" y="47194"/>
                    <a:pt x="25314" y="47194"/>
                  </a:cubicBezTo>
                  <a:lnTo>
                    <a:pt x="158097" y="47194"/>
                  </a:lnTo>
                  <a:cubicBezTo>
                    <a:pt x="165064" y="47194"/>
                    <a:pt x="164789" y="41630"/>
                    <a:pt x="161831" y="38522"/>
                  </a:cubicBezTo>
                  <a:cubicBezTo>
                    <a:pt x="159325" y="35916"/>
                    <a:pt x="145265" y="21329"/>
                    <a:pt x="140829" y="16743"/>
                  </a:cubicBezTo>
                  <a:lnTo>
                    <a:pt x="140829" y="16743"/>
                  </a:lnTo>
                  <a:lnTo>
                    <a:pt x="142082" y="17595"/>
                  </a:lnTo>
                  <a:cubicBezTo>
                    <a:pt x="151054" y="13484"/>
                    <a:pt x="165666" y="8422"/>
                    <a:pt x="168824" y="5189"/>
                  </a:cubicBezTo>
                  <a:cubicBezTo>
                    <a:pt x="172007" y="1956"/>
                    <a:pt x="155741" y="1"/>
                    <a:pt x="155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22"/>
            <p:cNvSpPr/>
            <p:nvPr/>
          </p:nvSpPr>
          <p:spPr>
            <a:xfrm>
              <a:off x="3643799" y="1777892"/>
              <a:ext cx="95848" cy="102283"/>
            </a:xfrm>
            <a:custGeom>
              <a:avLst/>
              <a:gdLst/>
              <a:ahLst/>
              <a:cxnLst/>
              <a:rect l="l" t="t" r="r" b="b"/>
              <a:pathLst>
                <a:path w="4111" h="4387" extrusionOk="0">
                  <a:moveTo>
                    <a:pt x="2657" y="0"/>
                  </a:moveTo>
                  <a:cubicBezTo>
                    <a:pt x="2532" y="25"/>
                    <a:pt x="2407" y="50"/>
                    <a:pt x="2281" y="50"/>
                  </a:cubicBezTo>
                  <a:cubicBezTo>
                    <a:pt x="2031" y="126"/>
                    <a:pt x="1830" y="251"/>
                    <a:pt x="1655" y="426"/>
                  </a:cubicBezTo>
                  <a:cubicBezTo>
                    <a:pt x="1254" y="928"/>
                    <a:pt x="853" y="1429"/>
                    <a:pt x="427" y="1955"/>
                  </a:cubicBezTo>
                  <a:cubicBezTo>
                    <a:pt x="301" y="2080"/>
                    <a:pt x="201" y="2231"/>
                    <a:pt x="151" y="2406"/>
                  </a:cubicBezTo>
                  <a:cubicBezTo>
                    <a:pt x="51" y="2582"/>
                    <a:pt x="1" y="2757"/>
                    <a:pt x="26" y="2958"/>
                  </a:cubicBezTo>
                  <a:cubicBezTo>
                    <a:pt x="1" y="3158"/>
                    <a:pt x="51" y="3334"/>
                    <a:pt x="151" y="3509"/>
                  </a:cubicBezTo>
                  <a:cubicBezTo>
                    <a:pt x="201" y="3685"/>
                    <a:pt x="301" y="3835"/>
                    <a:pt x="427" y="3985"/>
                  </a:cubicBezTo>
                  <a:cubicBezTo>
                    <a:pt x="702" y="4211"/>
                    <a:pt x="1028" y="4386"/>
                    <a:pt x="1404" y="4386"/>
                  </a:cubicBezTo>
                  <a:lnTo>
                    <a:pt x="1454" y="4386"/>
                  </a:lnTo>
                  <a:cubicBezTo>
                    <a:pt x="1580" y="4386"/>
                    <a:pt x="1705" y="4361"/>
                    <a:pt x="1830" y="4336"/>
                  </a:cubicBezTo>
                  <a:cubicBezTo>
                    <a:pt x="2081" y="4286"/>
                    <a:pt x="2281" y="4161"/>
                    <a:pt x="2457" y="3985"/>
                  </a:cubicBezTo>
                  <a:lnTo>
                    <a:pt x="3685" y="2456"/>
                  </a:lnTo>
                  <a:cubicBezTo>
                    <a:pt x="3810" y="2331"/>
                    <a:pt x="3910" y="2181"/>
                    <a:pt x="3961" y="2005"/>
                  </a:cubicBezTo>
                  <a:cubicBezTo>
                    <a:pt x="4061" y="1830"/>
                    <a:pt x="4111" y="1629"/>
                    <a:pt x="4086" y="1454"/>
                  </a:cubicBezTo>
                  <a:cubicBezTo>
                    <a:pt x="4111" y="1253"/>
                    <a:pt x="4061" y="1053"/>
                    <a:pt x="3961" y="877"/>
                  </a:cubicBezTo>
                  <a:cubicBezTo>
                    <a:pt x="3910" y="702"/>
                    <a:pt x="3810" y="552"/>
                    <a:pt x="3685" y="426"/>
                  </a:cubicBezTo>
                  <a:cubicBezTo>
                    <a:pt x="3409" y="176"/>
                    <a:pt x="3083" y="0"/>
                    <a:pt x="2707" y="0"/>
                  </a:cubicBezTo>
                  <a:close/>
                </a:path>
              </a:pathLst>
            </a:custGeom>
            <a:solidFill>
              <a:srgbClr val="FCD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22"/>
            <p:cNvSpPr/>
            <p:nvPr/>
          </p:nvSpPr>
          <p:spPr>
            <a:xfrm>
              <a:off x="3560822" y="1864366"/>
              <a:ext cx="73652" cy="74818"/>
            </a:xfrm>
            <a:custGeom>
              <a:avLst/>
              <a:gdLst/>
              <a:ahLst/>
              <a:cxnLst/>
              <a:rect l="l" t="t" r="r" b="b"/>
              <a:pathLst>
                <a:path w="3159" h="3209" extrusionOk="0">
                  <a:moveTo>
                    <a:pt x="1705" y="1"/>
                  </a:moveTo>
                  <a:cubicBezTo>
                    <a:pt x="1580" y="1"/>
                    <a:pt x="1454" y="1"/>
                    <a:pt x="1329" y="51"/>
                  </a:cubicBezTo>
                  <a:cubicBezTo>
                    <a:pt x="1204" y="101"/>
                    <a:pt x="1103" y="151"/>
                    <a:pt x="978" y="176"/>
                  </a:cubicBezTo>
                  <a:cubicBezTo>
                    <a:pt x="753" y="326"/>
                    <a:pt x="602" y="477"/>
                    <a:pt x="452" y="702"/>
                  </a:cubicBezTo>
                  <a:cubicBezTo>
                    <a:pt x="377" y="828"/>
                    <a:pt x="301" y="953"/>
                    <a:pt x="201" y="1053"/>
                  </a:cubicBezTo>
                  <a:cubicBezTo>
                    <a:pt x="101" y="1229"/>
                    <a:pt x="51" y="1404"/>
                    <a:pt x="26" y="1605"/>
                  </a:cubicBezTo>
                  <a:cubicBezTo>
                    <a:pt x="1" y="1780"/>
                    <a:pt x="1" y="1981"/>
                    <a:pt x="51" y="2156"/>
                  </a:cubicBezTo>
                  <a:cubicBezTo>
                    <a:pt x="101" y="2356"/>
                    <a:pt x="201" y="2507"/>
                    <a:pt x="327" y="2657"/>
                  </a:cubicBezTo>
                  <a:cubicBezTo>
                    <a:pt x="427" y="2808"/>
                    <a:pt x="552" y="2933"/>
                    <a:pt x="728" y="3033"/>
                  </a:cubicBezTo>
                  <a:cubicBezTo>
                    <a:pt x="828" y="3083"/>
                    <a:pt x="953" y="3108"/>
                    <a:pt x="1053" y="3158"/>
                  </a:cubicBezTo>
                  <a:cubicBezTo>
                    <a:pt x="1179" y="3209"/>
                    <a:pt x="1329" y="3209"/>
                    <a:pt x="1454" y="3209"/>
                  </a:cubicBezTo>
                  <a:cubicBezTo>
                    <a:pt x="1580" y="3209"/>
                    <a:pt x="1705" y="3209"/>
                    <a:pt x="1830" y="3158"/>
                  </a:cubicBezTo>
                  <a:cubicBezTo>
                    <a:pt x="1931" y="3108"/>
                    <a:pt x="2056" y="3083"/>
                    <a:pt x="2181" y="3033"/>
                  </a:cubicBezTo>
                  <a:cubicBezTo>
                    <a:pt x="2382" y="2908"/>
                    <a:pt x="2557" y="2732"/>
                    <a:pt x="2682" y="2507"/>
                  </a:cubicBezTo>
                  <a:cubicBezTo>
                    <a:pt x="2758" y="2382"/>
                    <a:pt x="2858" y="2281"/>
                    <a:pt x="2933" y="2156"/>
                  </a:cubicBezTo>
                  <a:cubicBezTo>
                    <a:pt x="3058" y="1981"/>
                    <a:pt x="3109" y="1805"/>
                    <a:pt x="3109" y="1630"/>
                  </a:cubicBezTo>
                  <a:cubicBezTo>
                    <a:pt x="3159" y="1429"/>
                    <a:pt x="3159" y="1229"/>
                    <a:pt x="3083" y="1053"/>
                  </a:cubicBezTo>
                  <a:cubicBezTo>
                    <a:pt x="3033" y="853"/>
                    <a:pt x="2958" y="702"/>
                    <a:pt x="2833" y="552"/>
                  </a:cubicBezTo>
                  <a:cubicBezTo>
                    <a:pt x="2733" y="402"/>
                    <a:pt x="2582" y="276"/>
                    <a:pt x="2432" y="176"/>
                  </a:cubicBezTo>
                  <a:cubicBezTo>
                    <a:pt x="2306" y="151"/>
                    <a:pt x="2206" y="101"/>
                    <a:pt x="2081" y="51"/>
                  </a:cubicBezTo>
                  <a:cubicBezTo>
                    <a:pt x="1956" y="1"/>
                    <a:pt x="1830" y="1"/>
                    <a:pt x="1705" y="1"/>
                  </a:cubicBezTo>
                  <a:close/>
                </a:path>
              </a:pathLst>
            </a:custGeom>
            <a:solidFill>
              <a:srgbClr val="FCD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22"/>
            <p:cNvSpPr/>
            <p:nvPr/>
          </p:nvSpPr>
          <p:spPr>
            <a:xfrm>
              <a:off x="3479011" y="1985322"/>
              <a:ext cx="97037" cy="95265"/>
            </a:xfrm>
            <a:custGeom>
              <a:avLst/>
              <a:gdLst/>
              <a:ahLst/>
              <a:cxnLst/>
              <a:rect l="l" t="t" r="r" b="b"/>
              <a:pathLst>
                <a:path w="4162" h="4086" extrusionOk="0">
                  <a:moveTo>
                    <a:pt x="2708" y="1"/>
                  </a:moveTo>
                  <a:cubicBezTo>
                    <a:pt x="2582" y="26"/>
                    <a:pt x="2457" y="51"/>
                    <a:pt x="2332" y="51"/>
                  </a:cubicBezTo>
                  <a:cubicBezTo>
                    <a:pt x="2081" y="126"/>
                    <a:pt x="1881" y="251"/>
                    <a:pt x="1705" y="427"/>
                  </a:cubicBezTo>
                  <a:cubicBezTo>
                    <a:pt x="1279" y="828"/>
                    <a:pt x="853" y="1229"/>
                    <a:pt x="427" y="1655"/>
                  </a:cubicBezTo>
                  <a:cubicBezTo>
                    <a:pt x="302" y="1780"/>
                    <a:pt x="201" y="1930"/>
                    <a:pt x="151" y="2106"/>
                  </a:cubicBezTo>
                  <a:cubicBezTo>
                    <a:pt x="51" y="2281"/>
                    <a:pt x="1" y="2457"/>
                    <a:pt x="26" y="2657"/>
                  </a:cubicBezTo>
                  <a:cubicBezTo>
                    <a:pt x="1" y="2858"/>
                    <a:pt x="51" y="3033"/>
                    <a:pt x="151" y="3209"/>
                  </a:cubicBezTo>
                  <a:cubicBezTo>
                    <a:pt x="201" y="3384"/>
                    <a:pt x="302" y="3534"/>
                    <a:pt x="427" y="3660"/>
                  </a:cubicBezTo>
                  <a:cubicBezTo>
                    <a:pt x="527" y="3735"/>
                    <a:pt x="627" y="3810"/>
                    <a:pt x="728" y="3885"/>
                  </a:cubicBezTo>
                  <a:cubicBezTo>
                    <a:pt x="953" y="4036"/>
                    <a:pt x="1204" y="4086"/>
                    <a:pt x="1455" y="4086"/>
                  </a:cubicBezTo>
                  <a:cubicBezTo>
                    <a:pt x="1580" y="4086"/>
                    <a:pt x="1705" y="4061"/>
                    <a:pt x="1831" y="4036"/>
                  </a:cubicBezTo>
                  <a:cubicBezTo>
                    <a:pt x="2081" y="3986"/>
                    <a:pt x="2282" y="3860"/>
                    <a:pt x="2457" y="3660"/>
                  </a:cubicBezTo>
                  <a:cubicBezTo>
                    <a:pt x="2883" y="3259"/>
                    <a:pt x="3309" y="2858"/>
                    <a:pt x="3735" y="2457"/>
                  </a:cubicBezTo>
                  <a:cubicBezTo>
                    <a:pt x="3861" y="2331"/>
                    <a:pt x="3961" y="2181"/>
                    <a:pt x="4011" y="2006"/>
                  </a:cubicBezTo>
                  <a:cubicBezTo>
                    <a:pt x="4111" y="1830"/>
                    <a:pt x="4161" y="1630"/>
                    <a:pt x="4136" y="1454"/>
                  </a:cubicBezTo>
                  <a:cubicBezTo>
                    <a:pt x="4161" y="1254"/>
                    <a:pt x="4111" y="1053"/>
                    <a:pt x="4011" y="903"/>
                  </a:cubicBezTo>
                  <a:cubicBezTo>
                    <a:pt x="3961" y="702"/>
                    <a:pt x="3861" y="552"/>
                    <a:pt x="3735" y="427"/>
                  </a:cubicBezTo>
                  <a:cubicBezTo>
                    <a:pt x="3635" y="351"/>
                    <a:pt x="3535" y="276"/>
                    <a:pt x="3435" y="201"/>
                  </a:cubicBezTo>
                  <a:cubicBezTo>
                    <a:pt x="3209" y="76"/>
                    <a:pt x="2958" y="1"/>
                    <a:pt x="2708" y="1"/>
                  </a:cubicBezTo>
                  <a:close/>
                </a:path>
              </a:pathLst>
            </a:custGeom>
            <a:solidFill>
              <a:srgbClr val="FCD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22"/>
            <p:cNvSpPr/>
            <p:nvPr/>
          </p:nvSpPr>
          <p:spPr>
            <a:xfrm>
              <a:off x="3650234" y="1947343"/>
              <a:ext cx="74818" cy="76566"/>
            </a:xfrm>
            <a:custGeom>
              <a:avLst/>
              <a:gdLst/>
              <a:ahLst/>
              <a:cxnLst/>
              <a:rect l="l" t="t" r="r" b="b"/>
              <a:pathLst>
                <a:path w="3209" h="3284" extrusionOk="0">
                  <a:moveTo>
                    <a:pt x="1755" y="0"/>
                  </a:moveTo>
                  <a:cubicBezTo>
                    <a:pt x="1629" y="26"/>
                    <a:pt x="1504" y="51"/>
                    <a:pt x="1379" y="51"/>
                  </a:cubicBezTo>
                  <a:cubicBezTo>
                    <a:pt x="1153" y="126"/>
                    <a:pt x="928" y="251"/>
                    <a:pt x="752" y="427"/>
                  </a:cubicBezTo>
                  <a:cubicBezTo>
                    <a:pt x="652" y="552"/>
                    <a:pt x="527" y="702"/>
                    <a:pt x="426" y="828"/>
                  </a:cubicBezTo>
                  <a:cubicBezTo>
                    <a:pt x="276" y="953"/>
                    <a:pt x="176" y="1103"/>
                    <a:pt x="126" y="1279"/>
                  </a:cubicBezTo>
                  <a:cubicBezTo>
                    <a:pt x="50" y="1454"/>
                    <a:pt x="0" y="1655"/>
                    <a:pt x="0" y="1855"/>
                  </a:cubicBezTo>
                  <a:cubicBezTo>
                    <a:pt x="0" y="2031"/>
                    <a:pt x="50" y="2231"/>
                    <a:pt x="126" y="2407"/>
                  </a:cubicBezTo>
                  <a:cubicBezTo>
                    <a:pt x="176" y="2582"/>
                    <a:pt x="276" y="2732"/>
                    <a:pt x="426" y="2858"/>
                  </a:cubicBezTo>
                  <a:cubicBezTo>
                    <a:pt x="527" y="2933"/>
                    <a:pt x="627" y="3008"/>
                    <a:pt x="727" y="3083"/>
                  </a:cubicBezTo>
                  <a:cubicBezTo>
                    <a:pt x="953" y="3209"/>
                    <a:pt x="1178" y="3284"/>
                    <a:pt x="1429" y="3284"/>
                  </a:cubicBezTo>
                  <a:cubicBezTo>
                    <a:pt x="1579" y="3259"/>
                    <a:pt x="1705" y="3234"/>
                    <a:pt x="1830" y="3234"/>
                  </a:cubicBezTo>
                  <a:cubicBezTo>
                    <a:pt x="2055" y="3158"/>
                    <a:pt x="2281" y="3033"/>
                    <a:pt x="2456" y="2858"/>
                  </a:cubicBezTo>
                  <a:cubicBezTo>
                    <a:pt x="2557" y="2732"/>
                    <a:pt x="2682" y="2582"/>
                    <a:pt x="2782" y="2457"/>
                  </a:cubicBezTo>
                  <a:cubicBezTo>
                    <a:pt x="2933" y="2331"/>
                    <a:pt x="3033" y="2181"/>
                    <a:pt x="3083" y="2006"/>
                  </a:cubicBezTo>
                  <a:cubicBezTo>
                    <a:pt x="3158" y="1830"/>
                    <a:pt x="3208" y="1630"/>
                    <a:pt x="3208" y="1454"/>
                  </a:cubicBezTo>
                  <a:cubicBezTo>
                    <a:pt x="3208" y="1254"/>
                    <a:pt x="3158" y="1053"/>
                    <a:pt x="3083" y="903"/>
                  </a:cubicBezTo>
                  <a:cubicBezTo>
                    <a:pt x="3033" y="702"/>
                    <a:pt x="2933" y="552"/>
                    <a:pt x="2782" y="427"/>
                  </a:cubicBezTo>
                  <a:cubicBezTo>
                    <a:pt x="2682" y="351"/>
                    <a:pt x="2582" y="276"/>
                    <a:pt x="2482" y="201"/>
                  </a:cubicBezTo>
                  <a:cubicBezTo>
                    <a:pt x="2256" y="76"/>
                    <a:pt x="2030" y="0"/>
                    <a:pt x="1755" y="0"/>
                  </a:cubicBezTo>
                  <a:close/>
                </a:path>
              </a:pathLst>
            </a:custGeom>
            <a:solidFill>
              <a:srgbClr val="FCD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22"/>
            <p:cNvSpPr/>
            <p:nvPr/>
          </p:nvSpPr>
          <p:spPr>
            <a:xfrm>
              <a:off x="5628175" y="2524846"/>
              <a:ext cx="91651" cy="355111"/>
            </a:xfrm>
            <a:custGeom>
              <a:avLst/>
              <a:gdLst/>
              <a:ahLst/>
              <a:cxnLst/>
              <a:rect l="l" t="t" r="r" b="b"/>
              <a:pathLst>
                <a:path w="3931" h="15231" extrusionOk="0">
                  <a:moveTo>
                    <a:pt x="2532" y="1"/>
                  </a:moveTo>
                  <a:cubicBezTo>
                    <a:pt x="2500" y="1"/>
                    <a:pt x="2467" y="6"/>
                    <a:pt x="2432" y="18"/>
                  </a:cubicBezTo>
                  <a:cubicBezTo>
                    <a:pt x="903" y="544"/>
                    <a:pt x="1" y="15231"/>
                    <a:pt x="1" y="15231"/>
                  </a:cubicBezTo>
                  <a:cubicBezTo>
                    <a:pt x="2696" y="10575"/>
                    <a:pt x="3930" y="1"/>
                    <a:pt x="2532" y="1"/>
                  </a:cubicBezTo>
                  <a:close/>
                </a:path>
              </a:pathLst>
            </a:custGeom>
            <a:solidFill>
              <a:srgbClr val="74A7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22"/>
            <p:cNvSpPr/>
            <p:nvPr/>
          </p:nvSpPr>
          <p:spPr>
            <a:xfrm>
              <a:off x="5628175" y="2751557"/>
              <a:ext cx="300810" cy="128792"/>
            </a:xfrm>
            <a:custGeom>
              <a:avLst/>
              <a:gdLst/>
              <a:ahLst/>
              <a:cxnLst/>
              <a:rect l="l" t="t" r="r" b="b"/>
              <a:pathLst>
                <a:path w="12902" h="5524" extrusionOk="0">
                  <a:moveTo>
                    <a:pt x="12534" y="1"/>
                  </a:moveTo>
                  <a:cubicBezTo>
                    <a:pt x="10470" y="1"/>
                    <a:pt x="1" y="5507"/>
                    <a:pt x="1" y="5507"/>
                  </a:cubicBezTo>
                  <a:cubicBezTo>
                    <a:pt x="230" y="5518"/>
                    <a:pt x="459" y="5523"/>
                    <a:pt x="688" y="5523"/>
                  </a:cubicBezTo>
                  <a:cubicBezTo>
                    <a:pt x="6729" y="5523"/>
                    <a:pt x="12714" y="1813"/>
                    <a:pt x="12883" y="244"/>
                  </a:cubicBezTo>
                  <a:cubicBezTo>
                    <a:pt x="12901" y="76"/>
                    <a:pt x="12775" y="1"/>
                    <a:pt x="12534" y="1"/>
                  </a:cubicBezTo>
                  <a:close/>
                </a:path>
              </a:pathLst>
            </a:custGeom>
            <a:solidFill>
              <a:srgbClr val="74A7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22"/>
            <p:cNvSpPr/>
            <p:nvPr/>
          </p:nvSpPr>
          <p:spPr>
            <a:xfrm>
              <a:off x="5513653" y="2661026"/>
              <a:ext cx="113474" cy="336972"/>
            </a:xfrm>
            <a:custGeom>
              <a:avLst/>
              <a:gdLst/>
              <a:ahLst/>
              <a:cxnLst/>
              <a:rect l="l" t="t" r="r" b="b"/>
              <a:pathLst>
                <a:path w="4867" h="14453" extrusionOk="0">
                  <a:moveTo>
                    <a:pt x="3442" y="0"/>
                  </a:moveTo>
                  <a:cubicBezTo>
                    <a:pt x="3358" y="0"/>
                    <a:pt x="3263" y="30"/>
                    <a:pt x="3158" y="91"/>
                  </a:cubicBezTo>
                  <a:cubicBezTo>
                    <a:pt x="1254" y="1194"/>
                    <a:pt x="1" y="14452"/>
                    <a:pt x="1" y="14452"/>
                  </a:cubicBezTo>
                  <a:cubicBezTo>
                    <a:pt x="3361" y="8489"/>
                    <a:pt x="4867" y="0"/>
                    <a:pt x="3442" y="0"/>
                  </a:cubicBezTo>
                  <a:close/>
                </a:path>
              </a:pathLst>
            </a:custGeom>
            <a:solidFill>
              <a:srgbClr val="74A7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22"/>
            <p:cNvSpPr/>
            <p:nvPr/>
          </p:nvSpPr>
          <p:spPr>
            <a:xfrm>
              <a:off x="5370502" y="2315853"/>
              <a:ext cx="153110" cy="405168"/>
            </a:xfrm>
            <a:custGeom>
              <a:avLst/>
              <a:gdLst/>
              <a:ahLst/>
              <a:cxnLst/>
              <a:rect l="l" t="t" r="r" b="b"/>
              <a:pathLst>
                <a:path w="6567" h="17378" extrusionOk="0">
                  <a:moveTo>
                    <a:pt x="2101" y="0"/>
                  </a:moveTo>
                  <a:cubicBezTo>
                    <a:pt x="2052" y="0"/>
                    <a:pt x="2003" y="11"/>
                    <a:pt x="1955" y="34"/>
                  </a:cubicBezTo>
                  <a:cubicBezTo>
                    <a:pt x="0" y="936"/>
                    <a:pt x="2582" y="14119"/>
                    <a:pt x="6567" y="17378"/>
                  </a:cubicBezTo>
                  <a:cubicBezTo>
                    <a:pt x="6567" y="17378"/>
                    <a:pt x="4040" y="0"/>
                    <a:pt x="2101" y="0"/>
                  </a:cubicBezTo>
                  <a:close/>
                </a:path>
              </a:pathLst>
            </a:custGeom>
            <a:solidFill>
              <a:srgbClr val="597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22"/>
            <p:cNvSpPr/>
            <p:nvPr/>
          </p:nvSpPr>
          <p:spPr>
            <a:xfrm>
              <a:off x="2843688" y="2305758"/>
              <a:ext cx="120562" cy="442729"/>
            </a:xfrm>
            <a:custGeom>
              <a:avLst/>
              <a:gdLst/>
              <a:ahLst/>
              <a:cxnLst/>
              <a:rect l="l" t="t" r="r" b="b"/>
              <a:pathLst>
                <a:path w="5171" h="18989" extrusionOk="0">
                  <a:moveTo>
                    <a:pt x="1723" y="0"/>
                  </a:moveTo>
                  <a:cubicBezTo>
                    <a:pt x="0" y="0"/>
                    <a:pt x="460" y="11211"/>
                    <a:pt x="5171" y="18989"/>
                  </a:cubicBezTo>
                  <a:cubicBezTo>
                    <a:pt x="5171" y="18989"/>
                    <a:pt x="3692" y="492"/>
                    <a:pt x="1837" y="16"/>
                  </a:cubicBezTo>
                  <a:cubicBezTo>
                    <a:pt x="1798" y="5"/>
                    <a:pt x="1760" y="0"/>
                    <a:pt x="1723" y="0"/>
                  </a:cubicBezTo>
                  <a:close/>
                </a:path>
              </a:pathLst>
            </a:custGeom>
            <a:solidFill>
              <a:srgbClr val="74A7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22"/>
            <p:cNvSpPr/>
            <p:nvPr/>
          </p:nvSpPr>
          <p:spPr>
            <a:xfrm>
              <a:off x="3032047" y="2551564"/>
              <a:ext cx="93470" cy="381573"/>
            </a:xfrm>
            <a:custGeom>
              <a:avLst/>
              <a:gdLst/>
              <a:ahLst/>
              <a:cxnLst/>
              <a:rect l="l" t="t" r="r" b="b"/>
              <a:pathLst>
                <a:path w="4009" h="16366" extrusionOk="0">
                  <a:moveTo>
                    <a:pt x="1152" y="1"/>
                  </a:moveTo>
                  <a:cubicBezTo>
                    <a:pt x="1" y="1"/>
                    <a:pt x="84" y="9784"/>
                    <a:pt x="4009" y="16365"/>
                  </a:cubicBezTo>
                  <a:cubicBezTo>
                    <a:pt x="4009" y="16365"/>
                    <a:pt x="3708" y="12781"/>
                    <a:pt x="3257" y="8120"/>
                  </a:cubicBezTo>
                  <a:cubicBezTo>
                    <a:pt x="2781" y="3433"/>
                    <a:pt x="2505" y="576"/>
                    <a:pt x="1252" y="24"/>
                  </a:cubicBezTo>
                  <a:cubicBezTo>
                    <a:pt x="1218" y="9"/>
                    <a:pt x="1184" y="1"/>
                    <a:pt x="1152" y="1"/>
                  </a:cubicBezTo>
                  <a:close/>
                </a:path>
              </a:pathLst>
            </a:custGeom>
            <a:solidFill>
              <a:srgbClr val="74A7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22"/>
            <p:cNvSpPr/>
            <p:nvPr/>
          </p:nvSpPr>
          <p:spPr>
            <a:xfrm>
              <a:off x="3136007" y="2720199"/>
              <a:ext cx="123919" cy="347906"/>
            </a:xfrm>
            <a:custGeom>
              <a:avLst/>
              <a:gdLst/>
              <a:ahLst/>
              <a:cxnLst/>
              <a:rect l="l" t="t" r="r" b="b"/>
              <a:pathLst>
                <a:path w="5315" h="14922" extrusionOk="0">
                  <a:moveTo>
                    <a:pt x="1428" y="0"/>
                  </a:moveTo>
                  <a:cubicBezTo>
                    <a:pt x="0" y="0"/>
                    <a:pt x="2161" y="10537"/>
                    <a:pt x="5314" y="14922"/>
                  </a:cubicBezTo>
                  <a:cubicBezTo>
                    <a:pt x="5314" y="14922"/>
                    <a:pt x="3084" y="386"/>
                    <a:pt x="1505" y="10"/>
                  </a:cubicBezTo>
                  <a:cubicBezTo>
                    <a:pt x="1478" y="3"/>
                    <a:pt x="1452" y="0"/>
                    <a:pt x="1428" y="0"/>
                  </a:cubicBezTo>
                  <a:close/>
                </a:path>
              </a:pathLst>
            </a:custGeom>
            <a:solidFill>
              <a:srgbClr val="74A7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22"/>
            <p:cNvSpPr/>
            <p:nvPr/>
          </p:nvSpPr>
          <p:spPr>
            <a:xfrm>
              <a:off x="2948674" y="2966751"/>
              <a:ext cx="311255" cy="104731"/>
            </a:xfrm>
            <a:custGeom>
              <a:avLst/>
              <a:gdLst/>
              <a:ahLst/>
              <a:cxnLst/>
              <a:rect l="l" t="t" r="r" b="b"/>
              <a:pathLst>
                <a:path w="13350" h="4492" extrusionOk="0">
                  <a:moveTo>
                    <a:pt x="511" y="1"/>
                  </a:moveTo>
                  <a:cubicBezTo>
                    <a:pt x="175" y="1"/>
                    <a:pt x="1" y="88"/>
                    <a:pt x="41" y="287"/>
                  </a:cubicBezTo>
                  <a:cubicBezTo>
                    <a:pt x="330" y="1709"/>
                    <a:pt x="5665" y="4492"/>
                    <a:pt x="11221" y="4492"/>
                  </a:cubicBezTo>
                  <a:cubicBezTo>
                    <a:pt x="11930" y="4492"/>
                    <a:pt x="12643" y="4446"/>
                    <a:pt x="13349" y="4347"/>
                  </a:cubicBezTo>
                  <a:cubicBezTo>
                    <a:pt x="13349" y="4347"/>
                    <a:pt x="2888" y="1"/>
                    <a:pt x="511" y="1"/>
                  </a:cubicBezTo>
                  <a:close/>
                </a:path>
              </a:pathLst>
            </a:custGeom>
            <a:solidFill>
              <a:srgbClr val="74A7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22"/>
            <p:cNvSpPr/>
            <p:nvPr/>
          </p:nvSpPr>
          <p:spPr>
            <a:xfrm>
              <a:off x="3240200" y="2847333"/>
              <a:ext cx="143597" cy="328299"/>
            </a:xfrm>
            <a:custGeom>
              <a:avLst/>
              <a:gdLst/>
              <a:ahLst/>
              <a:cxnLst/>
              <a:rect l="l" t="t" r="r" b="b"/>
              <a:pathLst>
                <a:path w="6159" h="14081" extrusionOk="0">
                  <a:moveTo>
                    <a:pt x="1485" y="1"/>
                  </a:moveTo>
                  <a:cubicBezTo>
                    <a:pt x="0" y="1"/>
                    <a:pt x="2275" y="8411"/>
                    <a:pt x="6159" y="14080"/>
                  </a:cubicBezTo>
                  <a:cubicBezTo>
                    <a:pt x="6159" y="14080"/>
                    <a:pt x="3728" y="998"/>
                    <a:pt x="1748" y="70"/>
                  </a:cubicBezTo>
                  <a:cubicBezTo>
                    <a:pt x="1650" y="23"/>
                    <a:pt x="1562" y="1"/>
                    <a:pt x="1485" y="1"/>
                  </a:cubicBezTo>
                  <a:close/>
                </a:path>
              </a:pathLst>
            </a:custGeom>
            <a:solidFill>
              <a:srgbClr val="74A7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22"/>
            <p:cNvSpPr/>
            <p:nvPr/>
          </p:nvSpPr>
          <p:spPr>
            <a:xfrm>
              <a:off x="2930932" y="1604385"/>
              <a:ext cx="222635" cy="358771"/>
            </a:xfrm>
            <a:custGeom>
              <a:avLst/>
              <a:gdLst/>
              <a:ahLst/>
              <a:cxnLst/>
              <a:rect l="l" t="t" r="r" b="b"/>
              <a:pathLst>
                <a:path w="9549" h="15388" extrusionOk="0">
                  <a:moveTo>
                    <a:pt x="7295" y="0"/>
                  </a:moveTo>
                  <a:cubicBezTo>
                    <a:pt x="5129" y="0"/>
                    <a:pt x="0" y="15387"/>
                    <a:pt x="0" y="15387"/>
                  </a:cubicBezTo>
                  <a:cubicBezTo>
                    <a:pt x="4135" y="13207"/>
                    <a:pt x="9549" y="1126"/>
                    <a:pt x="7494" y="49"/>
                  </a:cubicBezTo>
                  <a:cubicBezTo>
                    <a:pt x="7431" y="16"/>
                    <a:pt x="7364" y="0"/>
                    <a:pt x="7295" y="0"/>
                  </a:cubicBezTo>
                  <a:close/>
                </a:path>
              </a:pathLst>
            </a:custGeom>
            <a:solidFill>
              <a:srgbClr val="597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22"/>
            <p:cNvSpPr/>
            <p:nvPr/>
          </p:nvSpPr>
          <p:spPr>
            <a:xfrm>
              <a:off x="3005725" y="1824801"/>
              <a:ext cx="168894" cy="411230"/>
            </a:xfrm>
            <a:custGeom>
              <a:avLst/>
              <a:gdLst/>
              <a:ahLst/>
              <a:cxnLst/>
              <a:rect l="l" t="t" r="r" b="b"/>
              <a:pathLst>
                <a:path w="7244" h="17638" extrusionOk="0">
                  <a:moveTo>
                    <a:pt x="5176" y="0"/>
                  </a:moveTo>
                  <a:cubicBezTo>
                    <a:pt x="3224" y="0"/>
                    <a:pt x="0" y="17638"/>
                    <a:pt x="0" y="17638"/>
                  </a:cubicBezTo>
                  <a:cubicBezTo>
                    <a:pt x="4236" y="13778"/>
                    <a:pt x="7243" y="1121"/>
                    <a:pt x="5338" y="43"/>
                  </a:cubicBezTo>
                  <a:cubicBezTo>
                    <a:pt x="5285" y="15"/>
                    <a:pt x="5231" y="0"/>
                    <a:pt x="5176" y="0"/>
                  </a:cubicBezTo>
                  <a:close/>
                </a:path>
              </a:pathLst>
            </a:custGeom>
            <a:solidFill>
              <a:srgbClr val="597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22"/>
            <p:cNvSpPr/>
            <p:nvPr/>
          </p:nvSpPr>
          <p:spPr>
            <a:xfrm>
              <a:off x="3072335" y="2101569"/>
              <a:ext cx="143177" cy="353595"/>
            </a:xfrm>
            <a:custGeom>
              <a:avLst/>
              <a:gdLst/>
              <a:ahLst/>
              <a:cxnLst/>
              <a:rect l="l" t="t" r="r" b="b"/>
              <a:pathLst>
                <a:path w="6141" h="15166" extrusionOk="0">
                  <a:moveTo>
                    <a:pt x="4901" y="1"/>
                  </a:moveTo>
                  <a:cubicBezTo>
                    <a:pt x="3573" y="1"/>
                    <a:pt x="0" y="15165"/>
                    <a:pt x="0" y="15165"/>
                  </a:cubicBezTo>
                  <a:cubicBezTo>
                    <a:pt x="2983" y="10228"/>
                    <a:pt x="6141" y="3436"/>
                    <a:pt x="5188" y="353"/>
                  </a:cubicBezTo>
                  <a:cubicBezTo>
                    <a:pt x="5111" y="112"/>
                    <a:pt x="5014" y="1"/>
                    <a:pt x="4901" y="1"/>
                  </a:cubicBezTo>
                  <a:close/>
                </a:path>
              </a:pathLst>
            </a:custGeom>
            <a:solidFill>
              <a:srgbClr val="597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22"/>
            <p:cNvSpPr/>
            <p:nvPr/>
          </p:nvSpPr>
          <p:spPr>
            <a:xfrm>
              <a:off x="3157060" y="2303030"/>
              <a:ext cx="153692" cy="405145"/>
            </a:xfrm>
            <a:custGeom>
              <a:avLst/>
              <a:gdLst/>
              <a:ahLst/>
              <a:cxnLst/>
              <a:rect l="l" t="t" r="r" b="b"/>
              <a:pathLst>
                <a:path w="6592" h="17377" extrusionOk="0">
                  <a:moveTo>
                    <a:pt x="4494" y="0"/>
                  </a:moveTo>
                  <a:cubicBezTo>
                    <a:pt x="2554" y="0"/>
                    <a:pt x="0" y="17376"/>
                    <a:pt x="0" y="17376"/>
                  </a:cubicBezTo>
                  <a:cubicBezTo>
                    <a:pt x="3985" y="14143"/>
                    <a:pt x="6592" y="960"/>
                    <a:pt x="4637" y="33"/>
                  </a:cubicBezTo>
                  <a:cubicBezTo>
                    <a:pt x="4590" y="11"/>
                    <a:pt x="4542" y="0"/>
                    <a:pt x="4494" y="0"/>
                  </a:cubicBezTo>
                  <a:close/>
                </a:path>
              </a:pathLst>
            </a:custGeom>
            <a:solidFill>
              <a:srgbClr val="597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22"/>
            <p:cNvSpPr/>
            <p:nvPr/>
          </p:nvSpPr>
          <p:spPr>
            <a:xfrm>
              <a:off x="2761458" y="2161697"/>
              <a:ext cx="310906" cy="293466"/>
            </a:xfrm>
            <a:custGeom>
              <a:avLst/>
              <a:gdLst/>
              <a:ahLst/>
              <a:cxnLst/>
              <a:rect l="l" t="t" r="r" b="b"/>
              <a:pathLst>
                <a:path w="13335" h="12587" extrusionOk="0">
                  <a:moveTo>
                    <a:pt x="1705" y="1"/>
                  </a:moveTo>
                  <a:cubicBezTo>
                    <a:pt x="1688" y="1"/>
                    <a:pt x="1671" y="2"/>
                    <a:pt x="1655" y="5"/>
                  </a:cubicBezTo>
                  <a:cubicBezTo>
                    <a:pt x="1" y="255"/>
                    <a:pt x="7495" y="10556"/>
                    <a:pt x="13334" y="12586"/>
                  </a:cubicBezTo>
                  <a:cubicBezTo>
                    <a:pt x="13334" y="12586"/>
                    <a:pt x="3502" y="1"/>
                    <a:pt x="1705" y="1"/>
                  </a:cubicBezTo>
                  <a:close/>
                </a:path>
              </a:pathLst>
            </a:custGeom>
            <a:solidFill>
              <a:srgbClr val="597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22"/>
            <p:cNvSpPr/>
            <p:nvPr/>
          </p:nvSpPr>
          <p:spPr>
            <a:xfrm>
              <a:off x="2856838" y="2422378"/>
              <a:ext cx="300251" cy="285795"/>
            </a:xfrm>
            <a:custGeom>
              <a:avLst/>
              <a:gdLst/>
              <a:ahLst/>
              <a:cxnLst/>
              <a:rect l="l" t="t" r="r" b="b"/>
              <a:pathLst>
                <a:path w="12878" h="12258" extrusionOk="0">
                  <a:moveTo>
                    <a:pt x="1690" y="0"/>
                  </a:moveTo>
                  <a:cubicBezTo>
                    <a:pt x="0" y="0"/>
                    <a:pt x="6154" y="11386"/>
                    <a:pt x="12877" y="12257"/>
                  </a:cubicBezTo>
                  <a:cubicBezTo>
                    <a:pt x="12877" y="12257"/>
                    <a:pt x="3529" y="177"/>
                    <a:pt x="1724" y="2"/>
                  </a:cubicBezTo>
                  <a:cubicBezTo>
                    <a:pt x="1713" y="1"/>
                    <a:pt x="1701" y="0"/>
                    <a:pt x="1690" y="0"/>
                  </a:cubicBezTo>
                  <a:close/>
                </a:path>
              </a:pathLst>
            </a:custGeom>
            <a:solidFill>
              <a:srgbClr val="597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22"/>
            <p:cNvSpPr/>
            <p:nvPr/>
          </p:nvSpPr>
          <p:spPr>
            <a:xfrm>
              <a:off x="3702225" y="2680097"/>
              <a:ext cx="2633056" cy="513070"/>
            </a:xfrm>
            <a:custGeom>
              <a:avLst/>
              <a:gdLst/>
              <a:ahLst/>
              <a:cxnLst/>
              <a:rect l="l" t="t" r="r" b="b"/>
              <a:pathLst>
                <a:path w="112934" h="22006" extrusionOk="0">
                  <a:moveTo>
                    <a:pt x="44337" y="0"/>
                  </a:moveTo>
                  <a:lnTo>
                    <a:pt x="1" y="7669"/>
                  </a:lnTo>
                  <a:lnTo>
                    <a:pt x="81380" y="22005"/>
                  </a:lnTo>
                  <a:lnTo>
                    <a:pt x="112934" y="10827"/>
                  </a:lnTo>
                  <a:lnTo>
                    <a:pt x="44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22"/>
            <p:cNvSpPr/>
            <p:nvPr/>
          </p:nvSpPr>
          <p:spPr>
            <a:xfrm>
              <a:off x="6162849" y="2882865"/>
              <a:ext cx="176495" cy="49684"/>
            </a:xfrm>
            <a:custGeom>
              <a:avLst/>
              <a:gdLst/>
              <a:ahLst/>
              <a:cxnLst/>
              <a:rect l="l" t="t" r="r" b="b"/>
              <a:pathLst>
                <a:path w="7570" h="2131" extrusionOk="0">
                  <a:moveTo>
                    <a:pt x="201" y="0"/>
                  </a:moveTo>
                  <a:lnTo>
                    <a:pt x="0" y="952"/>
                  </a:lnTo>
                  <a:lnTo>
                    <a:pt x="7394" y="2130"/>
                  </a:lnTo>
                  <a:lnTo>
                    <a:pt x="7569" y="1078"/>
                  </a:lnTo>
                  <a:lnTo>
                    <a:pt x="2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22"/>
            <p:cNvSpPr/>
            <p:nvPr/>
          </p:nvSpPr>
          <p:spPr>
            <a:xfrm>
              <a:off x="5517151" y="2540443"/>
              <a:ext cx="769022" cy="611226"/>
            </a:xfrm>
            <a:custGeom>
              <a:avLst/>
              <a:gdLst/>
              <a:ahLst/>
              <a:cxnLst/>
              <a:rect l="l" t="t" r="r" b="b"/>
              <a:pathLst>
                <a:path w="32984" h="26216" extrusionOk="0">
                  <a:moveTo>
                    <a:pt x="32984" y="0"/>
                  </a:moveTo>
                  <a:lnTo>
                    <a:pt x="1580" y="9725"/>
                  </a:lnTo>
                  <a:cubicBezTo>
                    <a:pt x="1" y="14361"/>
                    <a:pt x="2708" y="26216"/>
                    <a:pt x="2708" y="26216"/>
                  </a:cubicBezTo>
                  <a:lnTo>
                    <a:pt x="30277" y="17218"/>
                  </a:lnTo>
                  <a:cubicBezTo>
                    <a:pt x="30277" y="17218"/>
                    <a:pt x="29500" y="6216"/>
                    <a:pt x="329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22"/>
            <p:cNvSpPr/>
            <p:nvPr/>
          </p:nvSpPr>
          <p:spPr>
            <a:xfrm>
              <a:off x="3661914" y="2457466"/>
              <a:ext cx="1976249" cy="735705"/>
            </a:xfrm>
            <a:custGeom>
              <a:avLst/>
              <a:gdLst/>
              <a:ahLst/>
              <a:cxnLst/>
              <a:rect l="l" t="t" r="r" b="b"/>
              <a:pathLst>
                <a:path w="84763" h="31555" extrusionOk="0">
                  <a:moveTo>
                    <a:pt x="3384" y="0"/>
                  </a:moveTo>
                  <a:cubicBezTo>
                    <a:pt x="1" y="8096"/>
                    <a:pt x="1730" y="17218"/>
                    <a:pt x="1730" y="17218"/>
                  </a:cubicBezTo>
                  <a:lnTo>
                    <a:pt x="83109" y="31554"/>
                  </a:lnTo>
                  <a:cubicBezTo>
                    <a:pt x="83109" y="31554"/>
                    <a:pt x="81329" y="23183"/>
                    <a:pt x="84763" y="14336"/>
                  </a:cubicBezTo>
                  <a:lnTo>
                    <a:pt x="33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22"/>
            <p:cNvSpPr/>
            <p:nvPr/>
          </p:nvSpPr>
          <p:spPr>
            <a:xfrm>
              <a:off x="5610059" y="2531094"/>
              <a:ext cx="763753" cy="294515"/>
            </a:xfrm>
            <a:custGeom>
              <a:avLst/>
              <a:gdLst/>
              <a:ahLst/>
              <a:cxnLst/>
              <a:rect l="l" t="t" r="r" b="b"/>
              <a:pathLst>
                <a:path w="32758" h="12632" extrusionOk="0">
                  <a:moveTo>
                    <a:pt x="32758" y="0"/>
                  </a:moveTo>
                  <a:lnTo>
                    <a:pt x="277" y="10426"/>
                  </a:lnTo>
                  <a:lnTo>
                    <a:pt x="1" y="12632"/>
                  </a:lnTo>
                  <a:lnTo>
                    <a:pt x="32482" y="1153"/>
                  </a:lnTo>
                  <a:lnTo>
                    <a:pt x="327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22"/>
            <p:cNvSpPr/>
            <p:nvPr/>
          </p:nvSpPr>
          <p:spPr>
            <a:xfrm>
              <a:off x="3757178" y="2281593"/>
              <a:ext cx="2633033" cy="512487"/>
            </a:xfrm>
            <a:custGeom>
              <a:avLst/>
              <a:gdLst/>
              <a:ahLst/>
              <a:cxnLst/>
              <a:rect l="l" t="t" r="r" b="b"/>
              <a:pathLst>
                <a:path w="112933" h="21981" extrusionOk="0">
                  <a:moveTo>
                    <a:pt x="44336" y="0"/>
                  </a:moveTo>
                  <a:lnTo>
                    <a:pt x="0" y="7644"/>
                  </a:lnTo>
                  <a:lnTo>
                    <a:pt x="81379" y="21980"/>
                  </a:lnTo>
                  <a:lnTo>
                    <a:pt x="112933" y="10802"/>
                  </a:lnTo>
                  <a:lnTo>
                    <a:pt x="44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22"/>
            <p:cNvSpPr/>
            <p:nvPr/>
          </p:nvSpPr>
          <p:spPr>
            <a:xfrm>
              <a:off x="4150425" y="2337676"/>
              <a:ext cx="1885088" cy="342451"/>
            </a:xfrm>
            <a:custGeom>
              <a:avLst/>
              <a:gdLst/>
              <a:ahLst/>
              <a:cxnLst/>
              <a:rect l="l" t="t" r="r" b="b"/>
              <a:pathLst>
                <a:path w="80853" h="14688" extrusionOk="0">
                  <a:moveTo>
                    <a:pt x="27820" y="0"/>
                  </a:moveTo>
                  <a:lnTo>
                    <a:pt x="0" y="4963"/>
                  </a:lnTo>
                  <a:lnTo>
                    <a:pt x="60527" y="14687"/>
                  </a:lnTo>
                  <a:lnTo>
                    <a:pt x="80853" y="8697"/>
                  </a:lnTo>
                  <a:lnTo>
                    <a:pt x="278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22"/>
            <p:cNvSpPr/>
            <p:nvPr/>
          </p:nvSpPr>
          <p:spPr>
            <a:xfrm>
              <a:off x="5791797" y="2089329"/>
              <a:ext cx="152527" cy="274091"/>
            </a:xfrm>
            <a:custGeom>
              <a:avLst/>
              <a:gdLst/>
              <a:ahLst/>
              <a:cxnLst/>
              <a:rect l="l" t="t" r="r" b="b"/>
              <a:pathLst>
                <a:path w="6542" h="11756" extrusionOk="0">
                  <a:moveTo>
                    <a:pt x="602" y="1"/>
                  </a:moveTo>
                  <a:lnTo>
                    <a:pt x="0" y="11154"/>
                  </a:lnTo>
                  <a:lnTo>
                    <a:pt x="4888" y="11755"/>
                  </a:lnTo>
                  <a:cubicBezTo>
                    <a:pt x="4888" y="11755"/>
                    <a:pt x="6542" y="5590"/>
                    <a:pt x="4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22"/>
            <p:cNvSpPr/>
            <p:nvPr/>
          </p:nvSpPr>
          <p:spPr>
            <a:xfrm>
              <a:off x="3648485" y="2329492"/>
              <a:ext cx="122147" cy="57285"/>
            </a:xfrm>
            <a:custGeom>
              <a:avLst/>
              <a:gdLst/>
              <a:ahLst/>
              <a:cxnLst/>
              <a:rect l="l" t="t" r="r" b="b"/>
              <a:pathLst>
                <a:path w="5239" h="2457" extrusionOk="0">
                  <a:moveTo>
                    <a:pt x="5238" y="1"/>
                  </a:moveTo>
                  <a:lnTo>
                    <a:pt x="0" y="1254"/>
                  </a:lnTo>
                  <a:lnTo>
                    <a:pt x="226" y="2457"/>
                  </a:lnTo>
                  <a:lnTo>
                    <a:pt x="5238" y="1855"/>
                  </a:lnTo>
                  <a:lnTo>
                    <a:pt x="5238" y="1"/>
                  </a:lnTo>
                  <a:close/>
                </a:path>
              </a:pathLst>
            </a:custGeom>
            <a:solidFill>
              <a:srgbClr val="F89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22"/>
            <p:cNvSpPr/>
            <p:nvPr/>
          </p:nvSpPr>
          <p:spPr>
            <a:xfrm>
              <a:off x="3653731" y="2176992"/>
              <a:ext cx="2252066" cy="408479"/>
            </a:xfrm>
            <a:custGeom>
              <a:avLst/>
              <a:gdLst/>
              <a:ahLst/>
              <a:cxnLst/>
              <a:rect l="l" t="t" r="r" b="b"/>
              <a:pathLst>
                <a:path w="96593" h="17520" extrusionOk="0">
                  <a:moveTo>
                    <a:pt x="34161" y="0"/>
                  </a:moveTo>
                  <a:lnTo>
                    <a:pt x="1" y="8998"/>
                  </a:lnTo>
                  <a:lnTo>
                    <a:pt x="58547" y="17519"/>
                  </a:lnTo>
                  <a:lnTo>
                    <a:pt x="96593" y="7995"/>
                  </a:lnTo>
                  <a:lnTo>
                    <a:pt x="341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22"/>
            <p:cNvSpPr/>
            <p:nvPr/>
          </p:nvSpPr>
          <p:spPr>
            <a:xfrm>
              <a:off x="3704580" y="2092849"/>
              <a:ext cx="2188369" cy="458723"/>
            </a:xfrm>
            <a:custGeom>
              <a:avLst/>
              <a:gdLst/>
              <a:ahLst/>
              <a:cxnLst/>
              <a:rect l="l" t="t" r="r" b="b"/>
              <a:pathLst>
                <a:path w="93861" h="19675" extrusionOk="0">
                  <a:moveTo>
                    <a:pt x="91605" y="0"/>
                  </a:moveTo>
                  <a:lnTo>
                    <a:pt x="0" y="602"/>
                  </a:lnTo>
                  <a:cubicBezTo>
                    <a:pt x="2431" y="3709"/>
                    <a:pt x="852" y="12356"/>
                    <a:pt x="852" y="12356"/>
                  </a:cubicBezTo>
                  <a:lnTo>
                    <a:pt x="55765" y="19674"/>
                  </a:lnTo>
                  <a:lnTo>
                    <a:pt x="92031" y="11028"/>
                  </a:lnTo>
                  <a:cubicBezTo>
                    <a:pt x="93860" y="7118"/>
                    <a:pt x="91605" y="0"/>
                    <a:pt x="9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22"/>
            <p:cNvSpPr/>
            <p:nvPr/>
          </p:nvSpPr>
          <p:spPr>
            <a:xfrm>
              <a:off x="5004696" y="2106861"/>
              <a:ext cx="878882" cy="444710"/>
            </a:xfrm>
            <a:custGeom>
              <a:avLst/>
              <a:gdLst/>
              <a:ahLst/>
              <a:cxnLst/>
              <a:rect l="l" t="t" r="r" b="b"/>
              <a:pathLst>
                <a:path w="37696" h="19074" extrusionOk="0">
                  <a:moveTo>
                    <a:pt x="36292" y="1"/>
                  </a:moveTo>
                  <a:lnTo>
                    <a:pt x="602" y="8773"/>
                  </a:lnTo>
                  <a:cubicBezTo>
                    <a:pt x="602" y="8773"/>
                    <a:pt x="928" y="14011"/>
                    <a:pt x="1" y="19073"/>
                  </a:cubicBezTo>
                  <a:lnTo>
                    <a:pt x="36267" y="10427"/>
                  </a:lnTo>
                  <a:cubicBezTo>
                    <a:pt x="37695" y="6467"/>
                    <a:pt x="36292" y="1"/>
                    <a:pt x="36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22"/>
            <p:cNvSpPr/>
            <p:nvPr/>
          </p:nvSpPr>
          <p:spPr>
            <a:xfrm>
              <a:off x="3791637" y="2330565"/>
              <a:ext cx="1636177" cy="174839"/>
            </a:xfrm>
            <a:custGeom>
              <a:avLst/>
              <a:gdLst/>
              <a:ahLst/>
              <a:cxnLst/>
              <a:rect l="l" t="t" r="r" b="b"/>
              <a:pathLst>
                <a:path w="70177" h="7499" extrusionOk="0">
                  <a:moveTo>
                    <a:pt x="212" y="1"/>
                  </a:moveTo>
                  <a:cubicBezTo>
                    <a:pt x="106" y="1"/>
                    <a:pt x="23" y="90"/>
                    <a:pt x="1" y="180"/>
                  </a:cubicBezTo>
                  <a:cubicBezTo>
                    <a:pt x="1" y="305"/>
                    <a:pt x="76" y="406"/>
                    <a:pt x="176" y="431"/>
                  </a:cubicBezTo>
                  <a:lnTo>
                    <a:pt x="52332" y="7473"/>
                  </a:lnTo>
                  <a:lnTo>
                    <a:pt x="52357" y="7498"/>
                  </a:lnTo>
                  <a:lnTo>
                    <a:pt x="52407" y="7473"/>
                  </a:lnTo>
                  <a:lnTo>
                    <a:pt x="70001" y="3438"/>
                  </a:lnTo>
                  <a:cubicBezTo>
                    <a:pt x="70126" y="3413"/>
                    <a:pt x="70176" y="3313"/>
                    <a:pt x="70151" y="3188"/>
                  </a:cubicBezTo>
                  <a:cubicBezTo>
                    <a:pt x="70130" y="3101"/>
                    <a:pt x="70051" y="3032"/>
                    <a:pt x="69949" y="3032"/>
                  </a:cubicBezTo>
                  <a:cubicBezTo>
                    <a:pt x="69933" y="3032"/>
                    <a:pt x="69917" y="3034"/>
                    <a:pt x="69901" y="3037"/>
                  </a:cubicBezTo>
                  <a:lnTo>
                    <a:pt x="52357" y="7072"/>
                  </a:lnTo>
                  <a:lnTo>
                    <a:pt x="251" y="5"/>
                  </a:lnTo>
                  <a:cubicBezTo>
                    <a:pt x="238" y="2"/>
                    <a:pt x="225" y="1"/>
                    <a:pt x="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22"/>
            <p:cNvSpPr/>
            <p:nvPr/>
          </p:nvSpPr>
          <p:spPr>
            <a:xfrm>
              <a:off x="3916673" y="2284495"/>
              <a:ext cx="1726756" cy="156047"/>
            </a:xfrm>
            <a:custGeom>
              <a:avLst/>
              <a:gdLst/>
              <a:ahLst/>
              <a:cxnLst/>
              <a:rect l="l" t="t" r="r" b="b"/>
              <a:pathLst>
                <a:path w="74062" h="6693" extrusionOk="0">
                  <a:moveTo>
                    <a:pt x="252" y="1"/>
                  </a:moveTo>
                  <a:cubicBezTo>
                    <a:pt x="126" y="1"/>
                    <a:pt x="26" y="76"/>
                    <a:pt x="26" y="201"/>
                  </a:cubicBezTo>
                  <a:cubicBezTo>
                    <a:pt x="1" y="301"/>
                    <a:pt x="76" y="402"/>
                    <a:pt x="201" y="427"/>
                  </a:cubicBezTo>
                  <a:lnTo>
                    <a:pt x="47219" y="6692"/>
                  </a:lnTo>
                  <a:lnTo>
                    <a:pt x="47269" y="6692"/>
                  </a:lnTo>
                  <a:lnTo>
                    <a:pt x="73886" y="1354"/>
                  </a:lnTo>
                  <a:cubicBezTo>
                    <a:pt x="73986" y="1329"/>
                    <a:pt x="74062" y="1229"/>
                    <a:pt x="74036" y="1103"/>
                  </a:cubicBezTo>
                  <a:cubicBezTo>
                    <a:pt x="74036" y="1016"/>
                    <a:pt x="73942" y="948"/>
                    <a:pt x="73851" y="948"/>
                  </a:cubicBezTo>
                  <a:cubicBezTo>
                    <a:pt x="73838" y="948"/>
                    <a:pt x="73824" y="950"/>
                    <a:pt x="73811" y="953"/>
                  </a:cubicBezTo>
                  <a:lnTo>
                    <a:pt x="47219" y="6291"/>
                  </a:lnTo>
                  <a:lnTo>
                    <a:pt x="2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22"/>
            <p:cNvSpPr/>
            <p:nvPr/>
          </p:nvSpPr>
          <p:spPr>
            <a:xfrm>
              <a:off x="3813250" y="2180372"/>
              <a:ext cx="1992034" cy="195893"/>
            </a:xfrm>
            <a:custGeom>
              <a:avLst/>
              <a:gdLst/>
              <a:ahLst/>
              <a:cxnLst/>
              <a:rect l="l" t="t" r="r" b="b"/>
              <a:pathLst>
                <a:path w="85440" h="8402" extrusionOk="0">
                  <a:moveTo>
                    <a:pt x="85212" y="1"/>
                  </a:moveTo>
                  <a:cubicBezTo>
                    <a:pt x="85197" y="1"/>
                    <a:pt x="85181" y="2"/>
                    <a:pt x="85164" y="6"/>
                  </a:cubicBezTo>
                  <a:lnTo>
                    <a:pt x="51756" y="7976"/>
                  </a:lnTo>
                  <a:lnTo>
                    <a:pt x="251" y="1183"/>
                  </a:lnTo>
                  <a:cubicBezTo>
                    <a:pt x="126" y="1183"/>
                    <a:pt x="26" y="1259"/>
                    <a:pt x="26" y="1359"/>
                  </a:cubicBezTo>
                  <a:cubicBezTo>
                    <a:pt x="1" y="1484"/>
                    <a:pt x="76" y="1584"/>
                    <a:pt x="201" y="1610"/>
                  </a:cubicBezTo>
                  <a:lnTo>
                    <a:pt x="51730" y="8402"/>
                  </a:lnTo>
                  <a:lnTo>
                    <a:pt x="51806" y="8402"/>
                  </a:lnTo>
                  <a:lnTo>
                    <a:pt x="85264" y="407"/>
                  </a:lnTo>
                  <a:cubicBezTo>
                    <a:pt x="85365" y="381"/>
                    <a:pt x="85440" y="281"/>
                    <a:pt x="85415" y="156"/>
                  </a:cubicBezTo>
                  <a:cubicBezTo>
                    <a:pt x="85393" y="69"/>
                    <a:pt x="85315" y="1"/>
                    <a:pt x="85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22"/>
            <p:cNvSpPr/>
            <p:nvPr/>
          </p:nvSpPr>
          <p:spPr>
            <a:xfrm>
              <a:off x="3653731" y="2090494"/>
              <a:ext cx="2238053" cy="244877"/>
            </a:xfrm>
            <a:custGeom>
              <a:avLst/>
              <a:gdLst/>
              <a:ahLst/>
              <a:cxnLst/>
              <a:rect l="l" t="t" r="r" b="b"/>
              <a:pathLst>
                <a:path w="95992" h="10503" extrusionOk="0">
                  <a:moveTo>
                    <a:pt x="95365" y="1"/>
                  </a:moveTo>
                  <a:lnTo>
                    <a:pt x="1" y="978"/>
                  </a:lnTo>
                  <a:lnTo>
                    <a:pt x="251" y="2031"/>
                  </a:lnTo>
                  <a:lnTo>
                    <a:pt x="58572" y="10502"/>
                  </a:lnTo>
                  <a:lnTo>
                    <a:pt x="95991" y="1379"/>
                  </a:lnTo>
                  <a:lnTo>
                    <a:pt x="95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22"/>
            <p:cNvSpPr/>
            <p:nvPr/>
          </p:nvSpPr>
          <p:spPr>
            <a:xfrm>
              <a:off x="3653731" y="1902928"/>
              <a:ext cx="2252066" cy="408479"/>
            </a:xfrm>
            <a:custGeom>
              <a:avLst/>
              <a:gdLst/>
              <a:ahLst/>
              <a:cxnLst/>
              <a:rect l="l" t="t" r="r" b="b"/>
              <a:pathLst>
                <a:path w="96593" h="17520" extrusionOk="0">
                  <a:moveTo>
                    <a:pt x="34161" y="1"/>
                  </a:moveTo>
                  <a:lnTo>
                    <a:pt x="1" y="9023"/>
                  </a:lnTo>
                  <a:lnTo>
                    <a:pt x="58547" y="17520"/>
                  </a:lnTo>
                  <a:lnTo>
                    <a:pt x="96593" y="7996"/>
                  </a:lnTo>
                  <a:lnTo>
                    <a:pt x="341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22"/>
            <p:cNvSpPr/>
            <p:nvPr/>
          </p:nvSpPr>
          <p:spPr>
            <a:xfrm>
              <a:off x="4000839" y="1950840"/>
              <a:ext cx="837358" cy="209812"/>
            </a:xfrm>
            <a:custGeom>
              <a:avLst/>
              <a:gdLst/>
              <a:ahLst/>
              <a:cxnLst/>
              <a:rect l="l" t="t" r="r" b="b"/>
              <a:pathLst>
                <a:path w="35915" h="8999" extrusionOk="0">
                  <a:moveTo>
                    <a:pt x="19875" y="1"/>
                  </a:moveTo>
                  <a:lnTo>
                    <a:pt x="0" y="6392"/>
                  </a:lnTo>
                  <a:lnTo>
                    <a:pt x="17694" y="8998"/>
                  </a:lnTo>
                  <a:lnTo>
                    <a:pt x="35915" y="2006"/>
                  </a:lnTo>
                  <a:lnTo>
                    <a:pt x="198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22"/>
            <p:cNvSpPr/>
            <p:nvPr/>
          </p:nvSpPr>
          <p:spPr>
            <a:xfrm>
              <a:off x="3834885" y="1916381"/>
              <a:ext cx="619992" cy="188199"/>
            </a:xfrm>
            <a:custGeom>
              <a:avLst/>
              <a:gdLst/>
              <a:ahLst/>
              <a:cxnLst/>
              <a:rect l="l" t="t" r="r" b="b"/>
              <a:pathLst>
                <a:path w="26592" h="8072" extrusionOk="0">
                  <a:moveTo>
                    <a:pt x="26393" y="0"/>
                  </a:moveTo>
                  <a:cubicBezTo>
                    <a:pt x="26330" y="0"/>
                    <a:pt x="26274" y="34"/>
                    <a:pt x="26241" y="100"/>
                  </a:cubicBezTo>
                  <a:lnTo>
                    <a:pt x="25" y="7795"/>
                  </a:lnTo>
                  <a:cubicBezTo>
                    <a:pt x="0" y="7895"/>
                    <a:pt x="25" y="7995"/>
                    <a:pt x="100" y="8045"/>
                  </a:cubicBezTo>
                  <a:cubicBezTo>
                    <a:pt x="136" y="8063"/>
                    <a:pt x="171" y="8071"/>
                    <a:pt x="205" y="8071"/>
                  </a:cubicBezTo>
                  <a:cubicBezTo>
                    <a:pt x="265" y="8071"/>
                    <a:pt x="319" y="8044"/>
                    <a:pt x="351" y="7995"/>
                  </a:cubicBezTo>
                  <a:lnTo>
                    <a:pt x="26542" y="276"/>
                  </a:lnTo>
                  <a:lnTo>
                    <a:pt x="26567" y="226"/>
                  </a:lnTo>
                  <a:cubicBezTo>
                    <a:pt x="26592" y="151"/>
                    <a:pt x="26542" y="75"/>
                    <a:pt x="26492" y="25"/>
                  </a:cubicBezTo>
                  <a:cubicBezTo>
                    <a:pt x="26458" y="9"/>
                    <a:pt x="26425" y="0"/>
                    <a:pt x="26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22"/>
            <p:cNvSpPr/>
            <p:nvPr/>
          </p:nvSpPr>
          <p:spPr>
            <a:xfrm>
              <a:off x="3834885" y="1916381"/>
              <a:ext cx="1925423" cy="366978"/>
            </a:xfrm>
            <a:custGeom>
              <a:avLst/>
              <a:gdLst/>
              <a:ahLst/>
              <a:cxnLst/>
              <a:rect l="l" t="t" r="r" b="b"/>
              <a:pathLst>
                <a:path w="82583" h="15740" extrusionOk="0">
                  <a:moveTo>
                    <a:pt x="26416" y="0"/>
                  </a:moveTo>
                  <a:cubicBezTo>
                    <a:pt x="26316" y="0"/>
                    <a:pt x="26216" y="50"/>
                    <a:pt x="26216" y="151"/>
                  </a:cubicBezTo>
                  <a:cubicBezTo>
                    <a:pt x="26191" y="251"/>
                    <a:pt x="26266" y="351"/>
                    <a:pt x="26366" y="376"/>
                  </a:cubicBezTo>
                  <a:lnTo>
                    <a:pt x="80903" y="7669"/>
                  </a:lnTo>
                  <a:lnTo>
                    <a:pt x="49349" y="15339"/>
                  </a:lnTo>
                  <a:lnTo>
                    <a:pt x="226" y="7719"/>
                  </a:lnTo>
                  <a:cubicBezTo>
                    <a:pt x="213" y="7716"/>
                    <a:pt x="199" y="7715"/>
                    <a:pt x="186" y="7715"/>
                  </a:cubicBezTo>
                  <a:cubicBezTo>
                    <a:pt x="101" y="7715"/>
                    <a:pt x="25" y="7783"/>
                    <a:pt x="25" y="7870"/>
                  </a:cubicBezTo>
                  <a:cubicBezTo>
                    <a:pt x="0" y="7970"/>
                    <a:pt x="75" y="8070"/>
                    <a:pt x="176" y="8070"/>
                  </a:cubicBezTo>
                  <a:lnTo>
                    <a:pt x="49449" y="15740"/>
                  </a:lnTo>
                  <a:cubicBezTo>
                    <a:pt x="49449" y="15740"/>
                    <a:pt x="49449" y="15740"/>
                    <a:pt x="49450" y="15740"/>
                  </a:cubicBezTo>
                  <a:cubicBezTo>
                    <a:pt x="49628" y="15740"/>
                    <a:pt x="82557" y="7770"/>
                    <a:pt x="82557" y="7770"/>
                  </a:cubicBezTo>
                  <a:lnTo>
                    <a:pt x="82582" y="7719"/>
                  </a:lnTo>
                  <a:lnTo>
                    <a:pt x="82557" y="7594"/>
                  </a:lnTo>
                  <a:cubicBezTo>
                    <a:pt x="82532" y="7544"/>
                    <a:pt x="82482" y="7519"/>
                    <a:pt x="82432" y="7494"/>
                  </a:cubicBezTo>
                  <a:lnTo>
                    <a:pt x="26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22"/>
            <p:cNvSpPr/>
            <p:nvPr/>
          </p:nvSpPr>
          <p:spPr>
            <a:xfrm>
              <a:off x="3016240" y="1753925"/>
              <a:ext cx="885877" cy="428926"/>
            </a:xfrm>
            <a:custGeom>
              <a:avLst/>
              <a:gdLst/>
              <a:ahLst/>
              <a:cxnLst/>
              <a:rect l="l" t="t" r="r" b="b"/>
              <a:pathLst>
                <a:path w="37996" h="18397" extrusionOk="0">
                  <a:moveTo>
                    <a:pt x="29123" y="1"/>
                  </a:moveTo>
                  <a:lnTo>
                    <a:pt x="0" y="18397"/>
                  </a:lnTo>
                  <a:cubicBezTo>
                    <a:pt x="4511" y="18397"/>
                    <a:pt x="8923" y="17169"/>
                    <a:pt x="13158" y="15590"/>
                  </a:cubicBezTo>
                  <a:cubicBezTo>
                    <a:pt x="14862" y="14938"/>
                    <a:pt x="16517" y="14161"/>
                    <a:pt x="18221" y="13484"/>
                  </a:cubicBezTo>
                  <a:cubicBezTo>
                    <a:pt x="20101" y="12733"/>
                    <a:pt x="22005" y="12106"/>
                    <a:pt x="23910" y="11454"/>
                  </a:cubicBezTo>
                  <a:cubicBezTo>
                    <a:pt x="28472" y="9901"/>
                    <a:pt x="33434" y="8196"/>
                    <a:pt x="37995" y="6642"/>
                  </a:cubicBezTo>
                  <a:lnTo>
                    <a:pt x="291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22"/>
            <p:cNvSpPr/>
            <p:nvPr/>
          </p:nvSpPr>
          <p:spPr>
            <a:xfrm>
              <a:off x="2790671" y="1627723"/>
              <a:ext cx="381014" cy="993965"/>
            </a:xfrm>
            <a:custGeom>
              <a:avLst/>
              <a:gdLst/>
              <a:ahLst/>
              <a:cxnLst/>
              <a:rect l="l" t="t" r="r" b="b"/>
              <a:pathLst>
                <a:path w="16342" h="42632" extrusionOk="0">
                  <a:moveTo>
                    <a:pt x="16166" y="0"/>
                  </a:moveTo>
                  <a:cubicBezTo>
                    <a:pt x="7921" y="14486"/>
                    <a:pt x="9775" y="9950"/>
                    <a:pt x="3084" y="25213"/>
                  </a:cubicBezTo>
                  <a:lnTo>
                    <a:pt x="1" y="42632"/>
                  </a:lnTo>
                  <a:cubicBezTo>
                    <a:pt x="5239" y="34963"/>
                    <a:pt x="10678" y="27444"/>
                    <a:pt x="16342" y="20075"/>
                  </a:cubicBezTo>
                  <a:lnTo>
                    <a:pt x="16342" y="176"/>
                  </a:lnTo>
                  <a:lnTo>
                    <a:pt x="161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22"/>
            <p:cNvSpPr/>
            <p:nvPr/>
          </p:nvSpPr>
          <p:spPr>
            <a:xfrm>
              <a:off x="2815804" y="1591492"/>
              <a:ext cx="351217" cy="563897"/>
            </a:xfrm>
            <a:custGeom>
              <a:avLst/>
              <a:gdLst/>
              <a:ahLst/>
              <a:cxnLst/>
              <a:rect l="l" t="t" r="r" b="b"/>
              <a:pathLst>
                <a:path w="15064" h="24186" extrusionOk="0">
                  <a:moveTo>
                    <a:pt x="10402" y="0"/>
                  </a:moveTo>
                  <a:cubicBezTo>
                    <a:pt x="6818" y="7494"/>
                    <a:pt x="3334" y="15263"/>
                    <a:pt x="1" y="22883"/>
                  </a:cubicBezTo>
                  <a:cubicBezTo>
                    <a:pt x="652" y="23108"/>
                    <a:pt x="2908" y="24086"/>
                    <a:pt x="3434" y="24186"/>
                  </a:cubicBezTo>
                  <a:cubicBezTo>
                    <a:pt x="3585" y="23985"/>
                    <a:pt x="11329" y="8923"/>
                    <a:pt x="15063" y="1529"/>
                  </a:cubicBezTo>
                  <a:cubicBezTo>
                    <a:pt x="13710" y="777"/>
                    <a:pt x="10402" y="0"/>
                    <a:pt x="10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22"/>
            <p:cNvSpPr/>
            <p:nvPr/>
          </p:nvSpPr>
          <p:spPr>
            <a:xfrm>
              <a:off x="2953710" y="1614270"/>
              <a:ext cx="437110" cy="561588"/>
            </a:xfrm>
            <a:custGeom>
              <a:avLst/>
              <a:gdLst/>
              <a:ahLst/>
              <a:cxnLst/>
              <a:rect l="l" t="t" r="r" b="b"/>
              <a:pathLst>
                <a:path w="18748" h="24087" extrusionOk="0">
                  <a:moveTo>
                    <a:pt x="18697" y="1"/>
                  </a:moveTo>
                  <a:cubicBezTo>
                    <a:pt x="12582" y="7620"/>
                    <a:pt x="5815" y="15740"/>
                    <a:pt x="0" y="23610"/>
                  </a:cubicBezTo>
                  <a:lnTo>
                    <a:pt x="3334" y="24086"/>
                  </a:lnTo>
                  <a:cubicBezTo>
                    <a:pt x="3334" y="24086"/>
                    <a:pt x="13434" y="17495"/>
                    <a:pt x="18722" y="14261"/>
                  </a:cubicBezTo>
                  <a:cubicBezTo>
                    <a:pt x="18747" y="9976"/>
                    <a:pt x="18697" y="4286"/>
                    <a:pt x="186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22"/>
            <p:cNvSpPr/>
            <p:nvPr/>
          </p:nvSpPr>
          <p:spPr>
            <a:xfrm>
              <a:off x="2921583" y="1608442"/>
              <a:ext cx="468072" cy="564479"/>
            </a:xfrm>
            <a:custGeom>
              <a:avLst/>
              <a:gdLst/>
              <a:ahLst/>
              <a:cxnLst/>
              <a:rect l="l" t="t" r="r" b="b"/>
              <a:pathLst>
                <a:path w="20076" h="24211" extrusionOk="0">
                  <a:moveTo>
                    <a:pt x="18998" y="0"/>
                  </a:moveTo>
                  <a:lnTo>
                    <a:pt x="0" y="23659"/>
                  </a:lnTo>
                  <a:lnTo>
                    <a:pt x="1128" y="24211"/>
                  </a:lnTo>
                  <a:lnTo>
                    <a:pt x="20075" y="251"/>
                  </a:lnTo>
                  <a:lnTo>
                    <a:pt x="189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22"/>
            <p:cNvSpPr/>
            <p:nvPr/>
          </p:nvSpPr>
          <p:spPr>
            <a:xfrm>
              <a:off x="3117332" y="1881922"/>
              <a:ext cx="808727" cy="1511092"/>
            </a:xfrm>
            <a:custGeom>
              <a:avLst/>
              <a:gdLst/>
              <a:ahLst/>
              <a:cxnLst/>
              <a:rect l="l" t="t" r="r" b="b"/>
              <a:pathLst>
                <a:path w="34687" h="64812" extrusionOk="0">
                  <a:moveTo>
                    <a:pt x="34208" y="0"/>
                  </a:moveTo>
                  <a:cubicBezTo>
                    <a:pt x="34159" y="0"/>
                    <a:pt x="34109" y="8"/>
                    <a:pt x="34060" y="25"/>
                  </a:cubicBezTo>
                  <a:lnTo>
                    <a:pt x="1028" y="11804"/>
                  </a:lnTo>
                  <a:lnTo>
                    <a:pt x="0" y="64060"/>
                  </a:lnTo>
                  <a:lnTo>
                    <a:pt x="1178" y="64812"/>
                  </a:lnTo>
                  <a:lnTo>
                    <a:pt x="34060" y="52506"/>
                  </a:lnTo>
                  <a:cubicBezTo>
                    <a:pt x="34436" y="52356"/>
                    <a:pt x="34687" y="52005"/>
                    <a:pt x="34687" y="51604"/>
                  </a:cubicBezTo>
                  <a:lnTo>
                    <a:pt x="34687" y="476"/>
                  </a:lnTo>
                  <a:cubicBezTo>
                    <a:pt x="34687" y="203"/>
                    <a:pt x="34459" y="0"/>
                    <a:pt x="34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22"/>
            <p:cNvSpPr/>
            <p:nvPr/>
          </p:nvSpPr>
          <p:spPr>
            <a:xfrm>
              <a:off x="3244117" y="2073568"/>
              <a:ext cx="596048" cy="388591"/>
            </a:xfrm>
            <a:custGeom>
              <a:avLst/>
              <a:gdLst/>
              <a:ahLst/>
              <a:cxnLst/>
              <a:rect l="l" t="t" r="r" b="b"/>
              <a:pathLst>
                <a:path w="25565" h="16667" extrusionOk="0">
                  <a:moveTo>
                    <a:pt x="25565" y="0"/>
                  </a:moveTo>
                  <a:lnTo>
                    <a:pt x="1" y="8697"/>
                  </a:lnTo>
                  <a:lnTo>
                    <a:pt x="1" y="16667"/>
                  </a:lnTo>
                  <a:lnTo>
                    <a:pt x="25565" y="7744"/>
                  </a:lnTo>
                  <a:lnTo>
                    <a:pt x="255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22"/>
            <p:cNvSpPr/>
            <p:nvPr/>
          </p:nvSpPr>
          <p:spPr>
            <a:xfrm>
              <a:off x="3244117" y="2303194"/>
              <a:ext cx="596048" cy="244877"/>
            </a:xfrm>
            <a:custGeom>
              <a:avLst/>
              <a:gdLst/>
              <a:ahLst/>
              <a:cxnLst/>
              <a:rect l="l" t="t" r="r" b="b"/>
              <a:pathLst>
                <a:path w="25565" h="10503" extrusionOk="0">
                  <a:moveTo>
                    <a:pt x="25565" y="1"/>
                  </a:moveTo>
                  <a:lnTo>
                    <a:pt x="1" y="8698"/>
                  </a:lnTo>
                  <a:lnTo>
                    <a:pt x="1" y="10502"/>
                  </a:lnTo>
                  <a:lnTo>
                    <a:pt x="25565" y="1605"/>
                  </a:lnTo>
                  <a:lnTo>
                    <a:pt x="255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22"/>
            <p:cNvSpPr/>
            <p:nvPr/>
          </p:nvSpPr>
          <p:spPr>
            <a:xfrm>
              <a:off x="3829616" y="2993422"/>
              <a:ext cx="74235" cy="113847"/>
            </a:xfrm>
            <a:custGeom>
              <a:avLst/>
              <a:gdLst/>
              <a:ahLst/>
              <a:cxnLst/>
              <a:rect l="l" t="t" r="r" b="b"/>
              <a:pathLst>
                <a:path w="3184" h="4883" extrusionOk="0">
                  <a:moveTo>
                    <a:pt x="2987" y="0"/>
                  </a:moveTo>
                  <a:cubicBezTo>
                    <a:pt x="2962" y="0"/>
                    <a:pt x="2935" y="7"/>
                    <a:pt x="2908" y="20"/>
                  </a:cubicBezTo>
                  <a:cubicBezTo>
                    <a:pt x="577" y="872"/>
                    <a:pt x="1" y="3078"/>
                    <a:pt x="201" y="4732"/>
                  </a:cubicBezTo>
                  <a:cubicBezTo>
                    <a:pt x="226" y="4807"/>
                    <a:pt x="301" y="4882"/>
                    <a:pt x="402" y="4882"/>
                  </a:cubicBezTo>
                  <a:lnTo>
                    <a:pt x="427" y="4882"/>
                  </a:lnTo>
                  <a:cubicBezTo>
                    <a:pt x="527" y="4857"/>
                    <a:pt x="577" y="4782"/>
                    <a:pt x="577" y="4682"/>
                  </a:cubicBezTo>
                  <a:cubicBezTo>
                    <a:pt x="377" y="3103"/>
                    <a:pt x="928" y="1123"/>
                    <a:pt x="3033" y="346"/>
                  </a:cubicBezTo>
                  <a:cubicBezTo>
                    <a:pt x="3133" y="321"/>
                    <a:pt x="3184" y="220"/>
                    <a:pt x="3133" y="120"/>
                  </a:cubicBezTo>
                  <a:cubicBezTo>
                    <a:pt x="3115" y="47"/>
                    <a:pt x="3056" y="0"/>
                    <a:pt x="2987" y="0"/>
                  </a:cubicBezTo>
                  <a:close/>
                </a:path>
              </a:pathLst>
            </a:custGeom>
            <a:solidFill>
              <a:srgbClr val="CE2D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22"/>
            <p:cNvSpPr/>
            <p:nvPr/>
          </p:nvSpPr>
          <p:spPr>
            <a:xfrm>
              <a:off x="3214904" y="2024234"/>
              <a:ext cx="119233" cy="1012337"/>
            </a:xfrm>
            <a:custGeom>
              <a:avLst/>
              <a:gdLst/>
              <a:ahLst/>
              <a:cxnLst/>
              <a:rect l="l" t="t" r="r" b="b"/>
              <a:pathLst>
                <a:path w="5114" h="43420" extrusionOk="0">
                  <a:moveTo>
                    <a:pt x="1911" y="0"/>
                  </a:moveTo>
                  <a:cubicBezTo>
                    <a:pt x="1876" y="0"/>
                    <a:pt x="1841" y="18"/>
                    <a:pt x="1805" y="36"/>
                  </a:cubicBezTo>
                  <a:lnTo>
                    <a:pt x="101" y="1063"/>
                  </a:lnTo>
                  <a:cubicBezTo>
                    <a:pt x="1" y="1139"/>
                    <a:pt x="1" y="1314"/>
                    <a:pt x="126" y="1364"/>
                  </a:cubicBezTo>
                  <a:cubicBezTo>
                    <a:pt x="1103" y="1690"/>
                    <a:pt x="2306" y="2843"/>
                    <a:pt x="2557" y="4497"/>
                  </a:cubicBezTo>
                  <a:cubicBezTo>
                    <a:pt x="2958" y="7229"/>
                    <a:pt x="2808" y="43420"/>
                    <a:pt x="2808" y="43420"/>
                  </a:cubicBezTo>
                  <a:lnTo>
                    <a:pt x="3685" y="41740"/>
                  </a:lnTo>
                  <a:lnTo>
                    <a:pt x="4712" y="42743"/>
                  </a:lnTo>
                  <a:lnTo>
                    <a:pt x="4788" y="5875"/>
                  </a:lnTo>
                  <a:cubicBezTo>
                    <a:pt x="4788" y="5875"/>
                    <a:pt x="5113" y="1339"/>
                    <a:pt x="1955" y="11"/>
                  </a:cubicBezTo>
                  <a:cubicBezTo>
                    <a:pt x="1941" y="3"/>
                    <a:pt x="1926" y="0"/>
                    <a:pt x="19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22"/>
            <p:cNvSpPr/>
            <p:nvPr/>
          </p:nvSpPr>
          <p:spPr>
            <a:xfrm>
              <a:off x="2792443" y="1577107"/>
              <a:ext cx="268822" cy="547903"/>
            </a:xfrm>
            <a:custGeom>
              <a:avLst/>
              <a:gdLst/>
              <a:ahLst/>
              <a:cxnLst/>
              <a:rect l="l" t="t" r="r" b="b"/>
              <a:pathLst>
                <a:path w="11530" h="23500" extrusionOk="0">
                  <a:moveTo>
                    <a:pt x="10681" y="0"/>
                  </a:moveTo>
                  <a:cubicBezTo>
                    <a:pt x="10558" y="0"/>
                    <a:pt x="10436" y="72"/>
                    <a:pt x="10376" y="191"/>
                  </a:cubicBezTo>
                  <a:lnTo>
                    <a:pt x="0" y="22547"/>
                  </a:lnTo>
                  <a:lnTo>
                    <a:pt x="1003" y="23500"/>
                  </a:lnTo>
                  <a:lnTo>
                    <a:pt x="11454" y="617"/>
                  </a:lnTo>
                  <a:cubicBezTo>
                    <a:pt x="11529" y="417"/>
                    <a:pt x="11429" y="216"/>
                    <a:pt x="11228" y="141"/>
                  </a:cubicBezTo>
                  <a:cubicBezTo>
                    <a:pt x="11103" y="91"/>
                    <a:pt x="10928" y="41"/>
                    <a:pt x="10777" y="16"/>
                  </a:cubicBezTo>
                  <a:cubicBezTo>
                    <a:pt x="10746" y="5"/>
                    <a:pt x="10713" y="0"/>
                    <a:pt x="1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22"/>
            <p:cNvSpPr/>
            <p:nvPr/>
          </p:nvSpPr>
          <p:spPr>
            <a:xfrm>
              <a:off x="2792443" y="2102781"/>
              <a:ext cx="352383" cy="1296314"/>
            </a:xfrm>
            <a:custGeom>
              <a:avLst/>
              <a:gdLst/>
              <a:ahLst/>
              <a:cxnLst/>
              <a:rect l="l" t="t" r="r" b="b"/>
              <a:pathLst>
                <a:path w="15114" h="55600" extrusionOk="0">
                  <a:moveTo>
                    <a:pt x="0" y="0"/>
                  </a:moveTo>
                  <a:lnTo>
                    <a:pt x="0" y="50427"/>
                  </a:lnTo>
                  <a:cubicBezTo>
                    <a:pt x="0" y="53810"/>
                    <a:pt x="4261" y="55113"/>
                    <a:pt x="6567" y="55314"/>
                  </a:cubicBezTo>
                  <a:cubicBezTo>
                    <a:pt x="8206" y="55473"/>
                    <a:pt x="9947" y="55599"/>
                    <a:pt x="11623" y="55599"/>
                  </a:cubicBezTo>
                  <a:cubicBezTo>
                    <a:pt x="12841" y="55599"/>
                    <a:pt x="14026" y="55533"/>
                    <a:pt x="15113" y="55364"/>
                  </a:cubicBezTo>
                  <a:lnTo>
                    <a:pt x="15113" y="2281"/>
                  </a:lnTo>
                  <a:cubicBezTo>
                    <a:pt x="13550" y="2660"/>
                    <a:pt x="11819" y="2840"/>
                    <a:pt x="10131" y="2840"/>
                  </a:cubicBezTo>
                  <a:cubicBezTo>
                    <a:pt x="9139" y="2840"/>
                    <a:pt x="8162" y="2777"/>
                    <a:pt x="7243" y="2657"/>
                  </a:cubicBezTo>
                  <a:cubicBezTo>
                    <a:pt x="4537" y="2306"/>
                    <a:pt x="1855" y="145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22"/>
            <p:cNvSpPr/>
            <p:nvPr/>
          </p:nvSpPr>
          <p:spPr>
            <a:xfrm>
              <a:off x="3152374" y="3107827"/>
              <a:ext cx="2942166" cy="556296"/>
            </a:xfrm>
            <a:custGeom>
              <a:avLst/>
              <a:gdLst/>
              <a:ahLst/>
              <a:cxnLst/>
              <a:rect l="l" t="t" r="r" b="b"/>
              <a:pathLst>
                <a:path w="126192" h="23860" extrusionOk="0">
                  <a:moveTo>
                    <a:pt x="19926" y="0"/>
                  </a:moveTo>
                  <a:lnTo>
                    <a:pt x="1" y="23860"/>
                  </a:lnTo>
                  <a:lnTo>
                    <a:pt x="1" y="23860"/>
                  </a:lnTo>
                  <a:lnTo>
                    <a:pt x="59124" y="17770"/>
                  </a:lnTo>
                  <a:lnTo>
                    <a:pt x="59124" y="17770"/>
                  </a:lnTo>
                  <a:cubicBezTo>
                    <a:pt x="59124" y="17770"/>
                    <a:pt x="59057" y="21542"/>
                    <a:pt x="62471" y="21542"/>
                  </a:cubicBezTo>
                  <a:cubicBezTo>
                    <a:pt x="62664" y="21542"/>
                    <a:pt x="62868" y="21530"/>
                    <a:pt x="63084" y="21504"/>
                  </a:cubicBezTo>
                  <a:cubicBezTo>
                    <a:pt x="67119" y="21053"/>
                    <a:pt x="67044" y="17770"/>
                    <a:pt x="67044" y="17770"/>
                  </a:cubicBezTo>
                  <a:lnTo>
                    <a:pt x="67044" y="17770"/>
                  </a:lnTo>
                  <a:lnTo>
                    <a:pt x="126192" y="23860"/>
                  </a:lnTo>
                  <a:lnTo>
                    <a:pt x="1144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22"/>
            <p:cNvSpPr/>
            <p:nvPr/>
          </p:nvSpPr>
          <p:spPr>
            <a:xfrm>
              <a:off x="3227167" y="3179217"/>
              <a:ext cx="1396009" cy="234246"/>
            </a:xfrm>
            <a:custGeom>
              <a:avLst/>
              <a:gdLst/>
              <a:ahLst/>
              <a:cxnLst/>
              <a:rect l="l" t="t" r="r" b="b"/>
              <a:pathLst>
                <a:path w="59876" h="10047" extrusionOk="0">
                  <a:moveTo>
                    <a:pt x="30427" y="1"/>
                  </a:moveTo>
                  <a:cubicBezTo>
                    <a:pt x="16518" y="1"/>
                    <a:pt x="4136" y="3906"/>
                    <a:pt x="4136" y="3906"/>
                  </a:cubicBezTo>
                  <a:lnTo>
                    <a:pt x="1" y="8868"/>
                  </a:lnTo>
                  <a:cubicBezTo>
                    <a:pt x="11249" y="5952"/>
                    <a:pt x="21246" y="4943"/>
                    <a:pt x="29695" y="4943"/>
                  </a:cubicBezTo>
                  <a:cubicBezTo>
                    <a:pt x="48696" y="4943"/>
                    <a:pt x="59876" y="10046"/>
                    <a:pt x="59876" y="10046"/>
                  </a:cubicBezTo>
                  <a:cubicBezTo>
                    <a:pt x="52306" y="2228"/>
                    <a:pt x="40931" y="1"/>
                    <a:pt x="304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22"/>
            <p:cNvSpPr/>
            <p:nvPr/>
          </p:nvSpPr>
          <p:spPr>
            <a:xfrm>
              <a:off x="3157060" y="3358646"/>
              <a:ext cx="1622141" cy="192698"/>
            </a:xfrm>
            <a:custGeom>
              <a:avLst/>
              <a:gdLst/>
              <a:ahLst/>
              <a:cxnLst/>
              <a:rect l="l" t="t" r="r" b="b"/>
              <a:pathLst>
                <a:path w="69575" h="8265" extrusionOk="0">
                  <a:moveTo>
                    <a:pt x="35201" y="1"/>
                  </a:moveTo>
                  <a:cubicBezTo>
                    <a:pt x="19306" y="1"/>
                    <a:pt x="3008" y="3779"/>
                    <a:pt x="3008" y="3779"/>
                  </a:cubicBezTo>
                  <a:lnTo>
                    <a:pt x="0" y="7739"/>
                  </a:lnTo>
                  <a:lnTo>
                    <a:pt x="3835" y="8265"/>
                  </a:lnTo>
                  <a:cubicBezTo>
                    <a:pt x="3835" y="8265"/>
                    <a:pt x="69575" y="6736"/>
                    <a:pt x="51254" y="1774"/>
                  </a:cubicBezTo>
                  <a:cubicBezTo>
                    <a:pt x="46454" y="478"/>
                    <a:pt x="40853" y="1"/>
                    <a:pt x="35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22"/>
            <p:cNvSpPr/>
            <p:nvPr/>
          </p:nvSpPr>
          <p:spPr>
            <a:xfrm>
              <a:off x="4623129" y="3179217"/>
              <a:ext cx="1396592" cy="234246"/>
            </a:xfrm>
            <a:custGeom>
              <a:avLst/>
              <a:gdLst/>
              <a:ahLst/>
              <a:cxnLst/>
              <a:rect l="l" t="t" r="r" b="b"/>
              <a:pathLst>
                <a:path w="59901" h="10047" extrusionOk="0">
                  <a:moveTo>
                    <a:pt x="29460" y="1"/>
                  </a:moveTo>
                  <a:cubicBezTo>
                    <a:pt x="18958" y="1"/>
                    <a:pt x="7582" y="2228"/>
                    <a:pt x="1" y="10046"/>
                  </a:cubicBezTo>
                  <a:cubicBezTo>
                    <a:pt x="1" y="10046"/>
                    <a:pt x="11192" y="4943"/>
                    <a:pt x="30201" y="4943"/>
                  </a:cubicBezTo>
                  <a:cubicBezTo>
                    <a:pt x="38654" y="4943"/>
                    <a:pt x="48653" y="5952"/>
                    <a:pt x="59901" y="8868"/>
                  </a:cubicBezTo>
                  <a:lnTo>
                    <a:pt x="55741" y="3906"/>
                  </a:lnTo>
                  <a:cubicBezTo>
                    <a:pt x="55741" y="3906"/>
                    <a:pt x="43367" y="1"/>
                    <a:pt x="29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22"/>
            <p:cNvSpPr/>
            <p:nvPr/>
          </p:nvSpPr>
          <p:spPr>
            <a:xfrm>
              <a:off x="4467714" y="3358646"/>
              <a:ext cx="1622141" cy="192698"/>
            </a:xfrm>
            <a:custGeom>
              <a:avLst/>
              <a:gdLst/>
              <a:ahLst/>
              <a:cxnLst/>
              <a:rect l="l" t="t" r="r" b="b"/>
              <a:pathLst>
                <a:path w="69575" h="8265" extrusionOk="0">
                  <a:moveTo>
                    <a:pt x="34353" y="1"/>
                  </a:moveTo>
                  <a:cubicBezTo>
                    <a:pt x="28698" y="1"/>
                    <a:pt x="23095" y="478"/>
                    <a:pt x="18296" y="1774"/>
                  </a:cubicBezTo>
                  <a:cubicBezTo>
                    <a:pt x="0" y="6736"/>
                    <a:pt x="65715" y="8265"/>
                    <a:pt x="65715" y="8265"/>
                  </a:cubicBezTo>
                  <a:lnTo>
                    <a:pt x="69574" y="7739"/>
                  </a:lnTo>
                  <a:lnTo>
                    <a:pt x="66567" y="3779"/>
                  </a:lnTo>
                  <a:cubicBezTo>
                    <a:pt x="66567" y="3779"/>
                    <a:pt x="50255" y="1"/>
                    <a:pt x="34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22"/>
            <p:cNvSpPr/>
            <p:nvPr/>
          </p:nvSpPr>
          <p:spPr>
            <a:xfrm>
              <a:off x="4623129" y="3270097"/>
              <a:ext cx="1480736" cy="353712"/>
            </a:xfrm>
            <a:custGeom>
              <a:avLst/>
              <a:gdLst/>
              <a:ahLst/>
              <a:cxnLst/>
              <a:rect l="l" t="t" r="r" b="b"/>
              <a:pathLst>
                <a:path w="63510" h="15171" extrusionOk="0">
                  <a:moveTo>
                    <a:pt x="26082" y="0"/>
                  </a:moveTo>
                  <a:cubicBezTo>
                    <a:pt x="16651" y="0"/>
                    <a:pt x="7066" y="1500"/>
                    <a:pt x="1" y="6148"/>
                  </a:cubicBezTo>
                  <a:lnTo>
                    <a:pt x="3760" y="9732"/>
                  </a:lnTo>
                  <a:lnTo>
                    <a:pt x="63510" y="15171"/>
                  </a:lnTo>
                  <a:cubicBezTo>
                    <a:pt x="63510" y="15171"/>
                    <a:pt x="63485" y="13642"/>
                    <a:pt x="62908" y="11537"/>
                  </a:cubicBezTo>
                  <a:cubicBezTo>
                    <a:pt x="49099" y="7602"/>
                    <a:pt x="21981" y="4970"/>
                    <a:pt x="21981" y="4970"/>
                  </a:cubicBezTo>
                  <a:cubicBezTo>
                    <a:pt x="23079" y="4933"/>
                    <a:pt x="24179" y="4916"/>
                    <a:pt x="25279" y="4916"/>
                  </a:cubicBezTo>
                  <a:cubicBezTo>
                    <a:pt x="40634" y="4916"/>
                    <a:pt x="55927" y="8320"/>
                    <a:pt x="62382" y="9958"/>
                  </a:cubicBezTo>
                  <a:cubicBezTo>
                    <a:pt x="61931" y="8729"/>
                    <a:pt x="60803" y="6248"/>
                    <a:pt x="59901" y="4970"/>
                  </a:cubicBezTo>
                  <a:cubicBezTo>
                    <a:pt x="59901" y="4970"/>
                    <a:pt x="43248" y="0"/>
                    <a:pt x="260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22"/>
            <p:cNvSpPr/>
            <p:nvPr/>
          </p:nvSpPr>
          <p:spPr>
            <a:xfrm>
              <a:off x="4623129" y="3163456"/>
              <a:ext cx="1356863" cy="250007"/>
            </a:xfrm>
            <a:custGeom>
              <a:avLst/>
              <a:gdLst/>
              <a:ahLst/>
              <a:cxnLst/>
              <a:rect l="l" t="t" r="r" b="b"/>
              <a:pathLst>
                <a:path w="58197" h="10723" extrusionOk="0">
                  <a:moveTo>
                    <a:pt x="29555" y="0"/>
                  </a:moveTo>
                  <a:cubicBezTo>
                    <a:pt x="6488" y="0"/>
                    <a:pt x="1" y="10722"/>
                    <a:pt x="1" y="10722"/>
                  </a:cubicBezTo>
                  <a:cubicBezTo>
                    <a:pt x="7578" y="3774"/>
                    <a:pt x="18161" y="1662"/>
                    <a:pt x="28228" y="1662"/>
                  </a:cubicBezTo>
                  <a:cubicBezTo>
                    <a:pt x="43833" y="1662"/>
                    <a:pt x="58197" y="6737"/>
                    <a:pt x="58197" y="6737"/>
                  </a:cubicBezTo>
                  <a:lnTo>
                    <a:pt x="58197" y="4281"/>
                  </a:lnTo>
                  <a:cubicBezTo>
                    <a:pt x="46599" y="1170"/>
                    <a:pt x="37172" y="0"/>
                    <a:pt x="29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22"/>
            <p:cNvSpPr/>
            <p:nvPr/>
          </p:nvSpPr>
          <p:spPr>
            <a:xfrm>
              <a:off x="3142442" y="3270097"/>
              <a:ext cx="1480736" cy="353712"/>
            </a:xfrm>
            <a:custGeom>
              <a:avLst/>
              <a:gdLst/>
              <a:ahLst/>
              <a:cxnLst/>
              <a:rect l="l" t="t" r="r" b="b"/>
              <a:pathLst>
                <a:path w="63510" h="15171" extrusionOk="0">
                  <a:moveTo>
                    <a:pt x="37436" y="0"/>
                  </a:moveTo>
                  <a:cubicBezTo>
                    <a:pt x="20277" y="0"/>
                    <a:pt x="3635" y="4970"/>
                    <a:pt x="3635" y="4970"/>
                  </a:cubicBezTo>
                  <a:cubicBezTo>
                    <a:pt x="2708" y="6248"/>
                    <a:pt x="1605" y="8729"/>
                    <a:pt x="1129" y="9958"/>
                  </a:cubicBezTo>
                  <a:cubicBezTo>
                    <a:pt x="7583" y="8320"/>
                    <a:pt x="22877" y="4916"/>
                    <a:pt x="38231" y="4916"/>
                  </a:cubicBezTo>
                  <a:cubicBezTo>
                    <a:pt x="39332" y="4916"/>
                    <a:pt x="40432" y="4933"/>
                    <a:pt x="41530" y="4970"/>
                  </a:cubicBezTo>
                  <a:cubicBezTo>
                    <a:pt x="41530" y="4970"/>
                    <a:pt x="14412" y="7602"/>
                    <a:pt x="627" y="11537"/>
                  </a:cubicBezTo>
                  <a:cubicBezTo>
                    <a:pt x="51" y="13642"/>
                    <a:pt x="1" y="15171"/>
                    <a:pt x="1" y="15171"/>
                  </a:cubicBezTo>
                  <a:lnTo>
                    <a:pt x="59776" y="9732"/>
                  </a:lnTo>
                  <a:lnTo>
                    <a:pt x="63510" y="6148"/>
                  </a:lnTo>
                  <a:cubicBezTo>
                    <a:pt x="56445" y="1500"/>
                    <a:pt x="46862" y="0"/>
                    <a:pt x="37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22"/>
            <p:cNvSpPr/>
            <p:nvPr/>
          </p:nvSpPr>
          <p:spPr>
            <a:xfrm>
              <a:off x="3266336" y="3163456"/>
              <a:ext cx="1356840" cy="250007"/>
            </a:xfrm>
            <a:custGeom>
              <a:avLst/>
              <a:gdLst/>
              <a:ahLst/>
              <a:cxnLst/>
              <a:rect l="l" t="t" r="r" b="b"/>
              <a:pathLst>
                <a:path w="58196" h="10723" extrusionOk="0">
                  <a:moveTo>
                    <a:pt x="28642" y="0"/>
                  </a:moveTo>
                  <a:cubicBezTo>
                    <a:pt x="21024" y="0"/>
                    <a:pt x="11598" y="1170"/>
                    <a:pt x="0" y="4281"/>
                  </a:cubicBezTo>
                  <a:lnTo>
                    <a:pt x="0" y="6737"/>
                  </a:lnTo>
                  <a:cubicBezTo>
                    <a:pt x="0" y="6737"/>
                    <a:pt x="14364" y="1662"/>
                    <a:pt x="29969" y="1662"/>
                  </a:cubicBezTo>
                  <a:cubicBezTo>
                    <a:pt x="40036" y="1662"/>
                    <a:pt x="50619" y="3774"/>
                    <a:pt x="58196" y="10722"/>
                  </a:cubicBezTo>
                  <a:cubicBezTo>
                    <a:pt x="58196" y="10722"/>
                    <a:pt x="51709" y="0"/>
                    <a:pt x="28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22"/>
            <p:cNvSpPr/>
            <p:nvPr/>
          </p:nvSpPr>
          <p:spPr>
            <a:xfrm>
              <a:off x="3266336" y="2663521"/>
              <a:ext cx="2713679" cy="749950"/>
            </a:xfrm>
            <a:custGeom>
              <a:avLst/>
              <a:gdLst/>
              <a:ahLst/>
              <a:cxnLst/>
              <a:rect l="l" t="t" r="r" b="b"/>
              <a:pathLst>
                <a:path w="116392" h="32166" extrusionOk="0">
                  <a:moveTo>
                    <a:pt x="38985" y="0"/>
                  </a:moveTo>
                  <a:cubicBezTo>
                    <a:pt x="26331" y="0"/>
                    <a:pt x="15564" y="5473"/>
                    <a:pt x="15564" y="5473"/>
                  </a:cubicBezTo>
                  <a:lnTo>
                    <a:pt x="0" y="25724"/>
                  </a:lnTo>
                  <a:lnTo>
                    <a:pt x="0" y="25724"/>
                  </a:lnTo>
                  <a:cubicBezTo>
                    <a:pt x="11598" y="22613"/>
                    <a:pt x="21024" y="21443"/>
                    <a:pt x="28642" y="21443"/>
                  </a:cubicBezTo>
                  <a:cubicBezTo>
                    <a:pt x="51709" y="21443"/>
                    <a:pt x="58196" y="32165"/>
                    <a:pt x="58196" y="32165"/>
                  </a:cubicBezTo>
                  <a:cubicBezTo>
                    <a:pt x="58196" y="32165"/>
                    <a:pt x="64683" y="21443"/>
                    <a:pt x="87750" y="21443"/>
                  </a:cubicBezTo>
                  <a:cubicBezTo>
                    <a:pt x="95367" y="21443"/>
                    <a:pt x="104794" y="22613"/>
                    <a:pt x="116392" y="25724"/>
                  </a:cubicBezTo>
                  <a:lnTo>
                    <a:pt x="116392" y="25724"/>
                  </a:lnTo>
                  <a:lnTo>
                    <a:pt x="100828" y="5473"/>
                  </a:lnTo>
                  <a:cubicBezTo>
                    <a:pt x="100828" y="5473"/>
                    <a:pt x="90060" y="0"/>
                    <a:pt x="77406" y="0"/>
                  </a:cubicBezTo>
                  <a:cubicBezTo>
                    <a:pt x="71105" y="0"/>
                    <a:pt x="64336" y="1357"/>
                    <a:pt x="58196" y="5423"/>
                  </a:cubicBezTo>
                  <a:cubicBezTo>
                    <a:pt x="52056" y="1357"/>
                    <a:pt x="45287" y="0"/>
                    <a:pt x="38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22"/>
            <p:cNvSpPr/>
            <p:nvPr/>
          </p:nvSpPr>
          <p:spPr>
            <a:xfrm>
              <a:off x="4490492" y="3413435"/>
              <a:ext cx="260056" cy="172974"/>
            </a:xfrm>
            <a:custGeom>
              <a:avLst/>
              <a:gdLst/>
              <a:ahLst/>
              <a:cxnLst/>
              <a:rect l="l" t="t" r="r" b="b"/>
              <a:pathLst>
                <a:path w="11154" h="7419" extrusionOk="0">
                  <a:moveTo>
                    <a:pt x="5690" y="0"/>
                  </a:moveTo>
                  <a:lnTo>
                    <a:pt x="1" y="5464"/>
                  </a:lnTo>
                  <a:lnTo>
                    <a:pt x="1605" y="7419"/>
                  </a:lnTo>
                  <a:lnTo>
                    <a:pt x="5690" y="3133"/>
                  </a:lnTo>
                  <a:lnTo>
                    <a:pt x="9449" y="6792"/>
                  </a:lnTo>
                  <a:lnTo>
                    <a:pt x="11154" y="5188"/>
                  </a:lnTo>
                  <a:lnTo>
                    <a:pt x="56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22"/>
            <p:cNvSpPr/>
            <p:nvPr/>
          </p:nvSpPr>
          <p:spPr>
            <a:xfrm>
              <a:off x="3266336" y="3309335"/>
              <a:ext cx="1269782" cy="104125"/>
            </a:xfrm>
            <a:custGeom>
              <a:avLst/>
              <a:gdLst/>
              <a:ahLst/>
              <a:cxnLst/>
              <a:rect l="l" t="t" r="r" b="b"/>
              <a:pathLst>
                <a:path w="54462" h="4466" extrusionOk="0">
                  <a:moveTo>
                    <a:pt x="32373" y="1"/>
                  </a:moveTo>
                  <a:cubicBezTo>
                    <a:pt x="30718" y="1"/>
                    <a:pt x="29040" y="44"/>
                    <a:pt x="27369" y="129"/>
                  </a:cubicBezTo>
                  <a:cubicBezTo>
                    <a:pt x="23885" y="330"/>
                    <a:pt x="20451" y="681"/>
                    <a:pt x="17218" y="1132"/>
                  </a:cubicBezTo>
                  <a:cubicBezTo>
                    <a:pt x="13985" y="1558"/>
                    <a:pt x="11003" y="2109"/>
                    <a:pt x="8446" y="2585"/>
                  </a:cubicBezTo>
                  <a:cubicBezTo>
                    <a:pt x="5915" y="3087"/>
                    <a:pt x="3785" y="3563"/>
                    <a:pt x="2306" y="3914"/>
                  </a:cubicBezTo>
                  <a:cubicBezTo>
                    <a:pt x="827" y="4265"/>
                    <a:pt x="0" y="4465"/>
                    <a:pt x="0" y="4465"/>
                  </a:cubicBezTo>
                  <a:cubicBezTo>
                    <a:pt x="0" y="4465"/>
                    <a:pt x="852" y="4290"/>
                    <a:pt x="2331" y="3989"/>
                  </a:cubicBezTo>
                  <a:cubicBezTo>
                    <a:pt x="3083" y="3864"/>
                    <a:pt x="3985" y="3688"/>
                    <a:pt x="5013" y="3488"/>
                  </a:cubicBezTo>
                  <a:cubicBezTo>
                    <a:pt x="6065" y="3287"/>
                    <a:pt x="7218" y="3062"/>
                    <a:pt x="8496" y="2836"/>
                  </a:cubicBezTo>
                  <a:cubicBezTo>
                    <a:pt x="9775" y="2610"/>
                    <a:pt x="11178" y="2385"/>
                    <a:pt x="12632" y="2159"/>
                  </a:cubicBezTo>
                  <a:cubicBezTo>
                    <a:pt x="14110" y="1934"/>
                    <a:pt x="15664" y="1733"/>
                    <a:pt x="17268" y="1508"/>
                  </a:cubicBezTo>
                  <a:cubicBezTo>
                    <a:pt x="20501" y="1107"/>
                    <a:pt x="23935" y="756"/>
                    <a:pt x="27394" y="605"/>
                  </a:cubicBezTo>
                  <a:cubicBezTo>
                    <a:pt x="29282" y="495"/>
                    <a:pt x="31185" y="438"/>
                    <a:pt x="33053" y="438"/>
                  </a:cubicBezTo>
                  <a:cubicBezTo>
                    <a:pt x="34582" y="438"/>
                    <a:pt x="36089" y="476"/>
                    <a:pt x="37544" y="555"/>
                  </a:cubicBezTo>
                  <a:cubicBezTo>
                    <a:pt x="39148" y="655"/>
                    <a:pt x="40702" y="781"/>
                    <a:pt x="42181" y="956"/>
                  </a:cubicBezTo>
                  <a:cubicBezTo>
                    <a:pt x="43659" y="1157"/>
                    <a:pt x="45038" y="1382"/>
                    <a:pt x="46316" y="1658"/>
                  </a:cubicBezTo>
                  <a:cubicBezTo>
                    <a:pt x="46943" y="1783"/>
                    <a:pt x="47544" y="1959"/>
                    <a:pt x="48121" y="2084"/>
                  </a:cubicBezTo>
                  <a:cubicBezTo>
                    <a:pt x="48672" y="2260"/>
                    <a:pt x="49223" y="2385"/>
                    <a:pt x="49725" y="2560"/>
                  </a:cubicBezTo>
                  <a:cubicBezTo>
                    <a:pt x="50727" y="2861"/>
                    <a:pt x="51604" y="3187"/>
                    <a:pt x="52306" y="3488"/>
                  </a:cubicBezTo>
                  <a:cubicBezTo>
                    <a:pt x="52632" y="3638"/>
                    <a:pt x="52958" y="3763"/>
                    <a:pt x="53233" y="3864"/>
                  </a:cubicBezTo>
                  <a:cubicBezTo>
                    <a:pt x="53484" y="3989"/>
                    <a:pt x="53710" y="4114"/>
                    <a:pt x="53885" y="4189"/>
                  </a:cubicBezTo>
                  <a:cubicBezTo>
                    <a:pt x="54261" y="4365"/>
                    <a:pt x="54462" y="4465"/>
                    <a:pt x="54462" y="4465"/>
                  </a:cubicBezTo>
                  <a:cubicBezTo>
                    <a:pt x="54462" y="4465"/>
                    <a:pt x="54261" y="4365"/>
                    <a:pt x="53910" y="4164"/>
                  </a:cubicBezTo>
                  <a:cubicBezTo>
                    <a:pt x="53735" y="4089"/>
                    <a:pt x="53509" y="3964"/>
                    <a:pt x="53259" y="3813"/>
                  </a:cubicBezTo>
                  <a:cubicBezTo>
                    <a:pt x="52983" y="3688"/>
                    <a:pt x="52682" y="3563"/>
                    <a:pt x="52331" y="3387"/>
                  </a:cubicBezTo>
                  <a:cubicBezTo>
                    <a:pt x="51629" y="3087"/>
                    <a:pt x="50777" y="2736"/>
                    <a:pt x="49775" y="2385"/>
                  </a:cubicBezTo>
                  <a:cubicBezTo>
                    <a:pt x="49274" y="2209"/>
                    <a:pt x="48747" y="2059"/>
                    <a:pt x="48171" y="1884"/>
                  </a:cubicBezTo>
                  <a:cubicBezTo>
                    <a:pt x="47594" y="1733"/>
                    <a:pt x="46993" y="1558"/>
                    <a:pt x="46366" y="1407"/>
                  </a:cubicBezTo>
                  <a:cubicBezTo>
                    <a:pt x="45088" y="1107"/>
                    <a:pt x="43710" y="856"/>
                    <a:pt x="42231" y="630"/>
                  </a:cubicBezTo>
                  <a:cubicBezTo>
                    <a:pt x="40752" y="430"/>
                    <a:pt x="39173" y="254"/>
                    <a:pt x="37569" y="154"/>
                  </a:cubicBezTo>
                  <a:cubicBezTo>
                    <a:pt x="35886" y="51"/>
                    <a:pt x="34142" y="1"/>
                    <a:pt x="32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22"/>
            <p:cNvSpPr/>
            <p:nvPr/>
          </p:nvSpPr>
          <p:spPr>
            <a:xfrm>
              <a:off x="3468496" y="3347315"/>
              <a:ext cx="790635" cy="66145"/>
            </a:xfrm>
            <a:custGeom>
              <a:avLst/>
              <a:gdLst/>
              <a:ahLst/>
              <a:cxnLst/>
              <a:rect l="l" t="t" r="r" b="b"/>
              <a:pathLst>
                <a:path w="33911" h="2837" extrusionOk="0">
                  <a:moveTo>
                    <a:pt x="24840" y="0"/>
                  </a:moveTo>
                  <a:cubicBezTo>
                    <a:pt x="24283" y="0"/>
                    <a:pt x="23713" y="15"/>
                    <a:pt x="23134" y="29"/>
                  </a:cubicBezTo>
                  <a:cubicBezTo>
                    <a:pt x="22156" y="54"/>
                    <a:pt x="21104" y="54"/>
                    <a:pt x="20051" y="129"/>
                  </a:cubicBezTo>
                  <a:cubicBezTo>
                    <a:pt x="18998" y="179"/>
                    <a:pt x="17946" y="255"/>
                    <a:pt x="16868" y="305"/>
                  </a:cubicBezTo>
                  <a:cubicBezTo>
                    <a:pt x="15815" y="355"/>
                    <a:pt x="14738" y="480"/>
                    <a:pt x="13710" y="605"/>
                  </a:cubicBezTo>
                  <a:cubicBezTo>
                    <a:pt x="12658" y="706"/>
                    <a:pt x="11630" y="806"/>
                    <a:pt x="10627" y="931"/>
                  </a:cubicBezTo>
                  <a:cubicBezTo>
                    <a:pt x="9650" y="1082"/>
                    <a:pt x="8698" y="1207"/>
                    <a:pt x="7770" y="1357"/>
                  </a:cubicBezTo>
                  <a:cubicBezTo>
                    <a:pt x="6868" y="1483"/>
                    <a:pt x="6016" y="1608"/>
                    <a:pt x="5239" y="1758"/>
                  </a:cubicBezTo>
                  <a:cubicBezTo>
                    <a:pt x="3660" y="2059"/>
                    <a:pt x="2357" y="2335"/>
                    <a:pt x="1429" y="2535"/>
                  </a:cubicBezTo>
                  <a:cubicBezTo>
                    <a:pt x="527" y="2736"/>
                    <a:pt x="1" y="2836"/>
                    <a:pt x="1" y="2836"/>
                  </a:cubicBezTo>
                  <a:cubicBezTo>
                    <a:pt x="1" y="2836"/>
                    <a:pt x="527" y="2761"/>
                    <a:pt x="1454" y="2610"/>
                  </a:cubicBezTo>
                  <a:cubicBezTo>
                    <a:pt x="2382" y="2460"/>
                    <a:pt x="3685" y="2285"/>
                    <a:pt x="5264" y="2009"/>
                  </a:cubicBezTo>
                  <a:cubicBezTo>
                    <a:pt x="6843" y="1808"/>
                    <a:pt x="8698" y="1558"/>
                    <a:pt x="10678" y="1307"/>
                  </a:cubicBezTo>
                  <a:cubicBezTo>
                    <a:pt x="11680" y="1232"/>
                    <a:pt x="12708" y="1132"/>
                    <a:pt x="13735" y="1032"/>
                  </a:cubicBezTo>
                  <a:cubicBezTo>
                    <a:pt x="14788" y="931"/>
                    <a:pt x="15840" y="806"/>
                    <a:pt x="16918" y="756"/>
                  </a:cubicBezTo>
                  <a:cubicBezTo>
                    <a:pt x="17971" y="681"/>
                    <a:pt x="19023" y="631"/>
                    <a:pt x="20076" y="555"/>
                  </a:cubicBezTo>
                  <a:cubicBezTo>
                    <a:pt x="21129" y="480"/>
                    <a:pt x="22156" y="480"/>
                    <a:pt x="23159" y="430"/>
                  </a:cubicBezTo>
                  <a:cubicBezTo>
                    <a:pt x="24161" y="405"/>
                    <a:pt x="25114" y="355"/>
                    <a:pt x="26041" y="355"/>
                  </a:cubicBezTo>
                  <a:lnTo>
                    <a:pt x="28597" y="355"/>
                  </a:lnTo>
                  <a:cubicBezTo>
                    <a:pt x="29399" y="380"/>
                    <a:pt x="30126" y="405"/>
                    <a:pt x="30778" y="430"/>
                  </a:cubicBezTo>
                  <a:cubicBezTo>
                    <a:pt x="31104" y="455"/>
                    <a:pt x="31404" y="455"/>
                    <a:pt x="31680" y="480"/>
                  </a:cubicBezTo>
                  <a:cubicBezTo>
                    <a:pt x="31981" y="505"/>
                    <a:pt x="32232" y="530"/>
                    <a:pt x="32457" y="555"/>
                  </a:cubicBezTo>
                  <a:cubicBezTo>
                    <a:pt x="33384" y="656"/>
                    <a:pt x="33911" y="706"/>
                    <a:pt x="33911" y="706"/>
                  </a:cubicBezTo>
                  <a:cubicBezTo>
                    <a:pt x="33911" y="706"/>
                    <a:pt x="33384" y="631"/>
                    <a:pt x="32482" y="480"/>
                  </a:cubicBezTo>
                  <a:cubicBezTo>
                    <a:pt x="32232" y="430"/>
                    <a:pt x="31981" y="380"/>
                    <a:pt x="31705" y="355"/>
                  </a:cubicBezTo>
                  <a:cubicBezTo>
                    <a:pt x="31430" y="330"/>
                    <a:pt x="31129" y="305"/>
                    <a:pt x="30803" y="280"/>
                  </a:cubicBezTo>
                  <a:cubicBezTo>
                    <a:pt x="30151" y="230"/>
                    <a:pt x="29425" y="154"/>
                    <a:pt x="28623" y="104"/>
                  </a:cubicBezTo>
                  <a:cubicBezTo>
                    <a:pt x="27820" y="79"/>
                    <a:pt x="26943" y="54"/>
                    <a:pt x="26041" y="29"/>
                  </a:cubicBezTo>
                  <a:cubicBezTo>
                    <a:pt x="25649" y="8"/>
                    <a:pt x="25248" y="0"/>
                    <a:pt x="24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22"/>
            <p:cNvSpPr/>
            <p:nvPr/>
          </p:nvSpPr>
          <p:spPr>
            <a:xfrm>
              <a:off x="3277433" y="3431107"/>
              <a:ext cx="1228887" cy="116738"/>
            </a:xfrm>
            <a:custGeom>
              <a:avLst/>
              <a:gdLst/>
              <a:ahLst/>
              <a:cxnLst/>
              <a:rect l="l" t="t" r="r" b="b"/>
              <a:pathLst>
                <a:path w="52708" h="5007" extrusionOk="0">
                  <a:moveTo>
                    <a:pt x="37115" y="0"/>
                  </a:moveTo>
                  <a:cubicBezTo>
                    <a:pt x="36736" y="0"/>
                    <a:pt x="36354" y="6"/>
                    <a:pt x="35965" y="19"/>
                  </a:cubicBezTo>
                  <a:cubicBezTo>
                    <a:pt x="35188" y="44"/>
                    <a:pt x="34386" y="44"/>
                    <a:pt x="33584" y="69"/>
                  </a:cubicBezTo>
                  <a:cubicBezTo>
                    <a:pt x="33183" y="94"/>
                    <a:pt x="32782" y="94"/>
                    <a:pt x="32381" y="119"/>
                  </a:cubicBezTo>
                  <a:cubicBezTo>
                    <a:pt x="31955" y="144"/>
                    <a:pt x="31554" y="169"/>
                    <a:pt x="31153" y="194"/>
                  </a:cubicBezTo>
                  <a:cubicBezTo>
                    <a:pt x="29524" y="295"/>
                    <a:pt x="27845" y="370"/>
                    <a:pt x="26191" y="545"/>
                  </a:cubicBezTo>
                  <a:cubicBezTo>
                    <a:pt x="25364" y="620"/>
                    <a:pt x="24537" y="696"/>
                    <a:pt x="23710" y="771"/>
                  </a:cubicBezTo>
                  <a:cubicBezTo>
                    <a:pt x="22883" y="846"/>
                    <a:pt x="22081" y="971"/>
                    <a:pt x="21254" y="1072"/>
                  </a:cubicBezTo>
                  <a:cubicBezTo>
                    <a:pt x="19624" y="1272"/>
                    <a:pt x="18045" y="1473"/>
                    <a:pt x="16492" y="1723"/>
                  </a:cubicBezTo>
                  <a:cubicBezTo>
                    <a:pt x="14963" y="1974"/>
                    <a:pt x="13459" y="2199"/>
                    <a:pt x="12055" y="2450"/>
                  </a:cubicBezTo>
                  <a:cubicBezTo>
                    <a:pt x="10652" y="2701"/>
                    <a:pt x="9324" y="2976"/>
                    <a:pt x="8096" y="3202"/>
                  </a:cubicBezTo>
                  <a:cubicBezTo>
                    <a:pt x="7494" y="3327"/>
                    <a:pt x="6893" y="3428"/>
                    <a:pt x="6341" y="3553"/>
                  </a:cubicBezTo>
                  <a:cubicBezTo>
                    <a:pt x="5790" y="3678"/>
                    <a:pt x="5263" y="3778"/>
                    <a:pt x="4762" y="3904"/>
                  </a:cubicBezTo>
                  <a:cubicBezTo>
                    <a:pt x="3785" y="4129"/>
                    <a:pt x="2933" y="4330"/>
                    <a:pt x="2206" y="4480"/>
                  </a:cubicBezTo>
                  <a:cubicBezTo>
                    <a:pt x="802" y="4806"/>
                    <a:pt x="0" y="5006"/>
                    <a:pt x="0" y="5006"/>
                  </a:cubicBezTo>
                  <a:cubicBezTo>
                    <a:pt x="0" y="5006"/>
                    <a:pt x="802" y="4856"/>
                    <a:pt x="2231" y="4580"/>
                  </a:cubicBezTo>
                  <a:cubicBezTo>
                    <a:pt x="2958" y="4430"/>
                    <a:pt x="3810" y="4255"/>
                    <a:pt x="4812" y="4079"/>
                  </a:cubicBezTo>
                  <a:cubicBezTo>
                    <a:pt x="5314" y="3979"/>
                    <a:pt x="5840" y="3879"/>
                    <a:pt x="6391" y="3753"/>
                  </a:cubicBezTo>
                  <a:cubicBezTo>
                    <a:pt x="6943" y="3653"/>
                    <a:pt x="7544" y="3553"/>
                    <a:pt x="8146" y="3453"/>
                  </a:cubicBezTo>
                  <a:cubicBezTo>
                    <a:pt x="9374" y="3252"/>
                    <a:pt x="10702" y="3027"/>
                    <a:pt x="12106" y="2776"/>
                  </a:cubicBezTo>
                  <a:cubicBezTo>
                    <a:pt x="13534" y="2550"/>
                    <a:pt x="15013" y="2350"/>
                    <a:pt x="16567" y="2124"/>
                  </a:cubicBezTo>
                  <a:cubicBezTo>
                    <a:pt x="18096" y="1874"/>
                    <a:pt x="19700" y="1698"/>
                    <a:pt x="21304" y="1498"/>
                  </a:cubicBezTo>
                  <a:cubicBezTo>
                    <a:pt x="22131" y="1397"/>
                    <a:pt x="22933" y="1297"/>
                    <a:pt x="23760" y="1222"/>
                  </a:cubicBezTo>
                  <a:cubicBezTo>
                    <a:pt x="24587" y="1147"/>
                    <a:pt x="25414" y="1072"/>
                    <a:pt x="26241" y="996"/>
                  </a:cubicBezTo>
                  <a:cubicBezTo>
                    <a:pt x="27895" y="821"/>
                    <a:pt x="29549" y="721"/>
                    <a:pt x="31178" y="620"/>
                  </a:cubicBezTo>
                  <a:cubicBezTo>
                    <a:pt x="31579" y="595"/>
                    <a:pt x="31980" y="570"/>
                    <a:pt x="32381" y="545"/>
                  </a:cubicBezTo>
                  <a:cubicBezTo>
                    <a:pt x="32807" y="520"/>
                    <a:pt x="33208" y="495"/>
                    <a:pt x="33609" y="495"/>
                  </a:cubicBezTo>
                  <a:cubicBezTo>
                    <a:pt x="34386" y="470"/>
                    <a:pt x="35188" y="445"/>
                    <a:pt x="35965" y="420"/>
                  </a:cubicBezTo>
                  <a:cubicBezTo>
                    <a:pt x="36742" y="395"/>
                    <a:pt x="37494" y="395"/>
                    <a:pt x="38246" y="395"/>
                  </a:cubicBezTo>
                  <a:cubicBezTo>
                    <a:pt x="38747" y="395"/>
                    <a:pt x="39237" y="373"/>
                    <a:pt x="39724" y="373"/>
                  </a:cubicBezTo>
                  <a:cubicBezTo>
                    <a:pt x="39967" y="373"/>
                    <a:pt x="40209" y="378"/>
                    <a:pt x="40452" y="395"/>
                  </a:cubicBezTo>
                  <a:cubicBezTo>
                    <a:pt x="41153" y="395"/>
                    <a:pt x="41855" y="420"/>
                    <a:pt x="42532" y="420"/>
                  </a:cubicBezTo>
                  <a:cubicBezTo>
                    <a:pt x="43183" y="445"/>
                    <a:pt x="43835" y="495"/>
                    <a:pt x="44462" y="520"/>
                  </a:cubicBezTo>
                  <a:cubicBezTo>
                    <a:pt x="45088" y="545"/>
                    <a:pt x="45690" y="570"/>
                    <a:pt x="46241" y="620"/>
                  </a:cubicBezTo>
                  <a:cubicBezTo>
                    <a:pt x="46818" y="671"/>
                    <a:pt x="47344" y="721"/>
                    <a:pt x="47845" y="771"/>
                  </a:cubicBezTo>
                  <a:cubicBezTo>
                    <a:pt x="48848" y="871"/>
                    <a:pt x="49725" y="971"/>
                    <a:pt x="50452" y="1072"/>
                  </a:cubicBezTo>
                  <a:cubicBezTo>
                    <a:pt x="51178" y="1172"/>
                    <a:pt x="51730" y="1272"/>
                    <a:pt x="52106" y="1347"/>
                  </a:cubicBezTo>
                  <a:cubicBezTo>
                    <a:pt x="52507" y="1422"/>
                    <a:pt x="52707" y="1473"/>
                    <a:pt x="52707" y="1473"/>
                  </a:cubicBezTo>
                  <a:cubicBezTo>
                    <a:pt x="52707" y="1473"/>
                    <a:pt x="52507" y="1422"/>
                    <a:pt x="52131" y="1322"/>
                  </a:cubicBezTo>
                  <a:cubicBezTo>
                    <a:pt x="51730" y="1247"/>
                    <a:pt x="51178" y="1097"/>
                    <a:pt x="50477" y="996"/>
                  </a:cubicBezTo>
                  <a:cubicBezTo>
                    <a:pt x="49750" y="846"/>
                    <a:pt x="48873" y="721"/>
                    <a:pt x="47870" y="595"/>
                  </a:cubicBezTo>
                  <a:cubicBezTo>
                    <a:pt x="46868" y="470"/>
                    <a:pt x="45715" y="320"/>
                    <a:pt x="44487" y="270"/>
                  </a:cubicBezTo>
                  <a:cubicBezTo>
                    <a:pt x="43860" y="219"/>
                    <a:pt x="43209" y="169"/>
                    <a:pt x="42532" y="119"/>
                  </a:cubicBezTo>
                  <a:cubicBezTo>
                    <a:pt x="41855" y="94"/>
                    <a:pt x="41178" y="69"/>
                    <a:pt x="40452" y="44"/>
                  </a:cubicBezTo>
                  <a:cubicBezTo>
                    <a:pt x="39750" y="19"/>
                    <a:pt x="38998" y="19"/>
                    <a:pt x="38246" y="19"/>
                  </a:cubicBezTo>
                  <a:cubicBezTo>
                    <a:pt x="37870" y="6"/>
                    <a:pt x="37494" y="0"/>
                    <a:pt x="37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22"/>
            <p:cNvSpPr/>
            <p:nvPr/>
          </p:nvSpPr>
          <p:spPr>
            <a:xfrm>
              <a:off x="3412984" y="3478343"/>
              <a:ext cx="894643" cy="87035"/>
            </a:xfrm>
            <a:custGeom>
              <a:avLst/>
              <a:gdLst/>
              <a:ahLst/>
              <a:cxnLst/>
              <a:rect l="l" t="t" r="r" b="b"/>
              <a:pathLst>
                <a:path w="38372" h="3733" extrusionOk="0">
                  <a:moveTo>
                    <a:pt x="38237" y="134"/>
                  </a:moveTo>
                  <a:cubicBezTo>
                    <a:pt x="38326" y="143"/>
                    <a:pt x="38372" y="148"/>
                    <a:pt x="38372" y="148"/>
                  </a:cubicBezTo>
                  <a:cubicBezTo>
                    <a:pt x="38372" y="148"/>
                    <a:pt x="38326" y="141"/>
                    <a:pt x="38237" y="134"/>
                  </a:cubicBezTo>
                  <a:close/>
                  <a:moveTo>
                    <a:pt x="33209" y="1"/>
                  </a:moveTo>
                  <a:cubicBezTo>
                    <a:pt x="32925" y="1"/>
                    <a:pt x="32633" y="6"/>
                    <a:pt x="32332" y="23"/>
                  </a:cubicBezTo>
                  <a:cubicBezTo>
                    <a:pt x="31430" y="48"/>
                    <a:pt x="30452" y="73"/>
                    <a:pt x="29425" y="98"/>
                  </a:cubicBezTo>
                  <a:cubicBezTo>
                    <a:pt x="28372" y="148"/>
                    <a:pt x="27294" y="224"/>
                    <a:pt x="26166" y="299"/>
                  </a:cubicBezTo>
                  <a:cubicBezTo>
                    <a:pt x="25039" y="374"/>
                    <a:pt x="23861" y="424"/>
                    <a:pt x="22683" y="549"/>
                  </a:cubicBezTo>
                  <a:cubicBezTo>
                    <a:pt x="21505" y="650"/>
                    <a:pt x="20302" y="775"/>
                    <a:pt x="19099" y="875"/>
                  </a:cubicBezTo>
                  <a:cubicBezTo>
                    <a:pt x="17896" y="1001"/>
                    <a:pt x="16693" y="1126"/>
                    <a:pt x="15515" y="1301"/>
                  </a:cubicBezTo>
                  <a:cubicBezTo>
                    <a:pt x="14337" y="1452"/>
                    <a:pt x="13184" y="1602"/>
                    <a:pt x="12056" y="1752"/>
                  </a:cubicBezTo>
                  <a:cubicBezTo>
                    <a:pt x="10928" y="1903"/>
                    <a:pt x="9851" y="2053"/>
                    <a:pt x="8823" y="2204"/>
                  </a:cubicBezTo>
                  <a:cubicBezTo>
                    <a:pt x="7795" y="2379"/>
                    <a:pt x="6843" y="2529"/>
                    <a:pt x="5941" y="2680"/>
                  </a:cubicBezTo>
                  <a:cubicBezTo>
                    <a:pt x="4161" y="3006"/>
                    <a:pt x="2683" y="3256"/>
                    <a:pt x="1630" y="3432"/>
                  </a:cubicBezTo>
                  <a:cubicBezTo>
                    <a:pt x="602" y="3632"/>
                    <a:pt x="1" y="3732"/>
                    <a:pt x="1" y="3732"/>
                  </a:cubicBezTo>
                  <a:cubicBezTo>
                    <a:pt x="1" y="3732"/>
                    <a:pt x="602" y="3657"/>
                    <a:pt x="1655" y="3532"/>
                  </a:cubicBezTo>
                  <a:cubicBezTo>
                    <a:pt x="2708" y="3381"/>
                    <a:pt x="4186" y="3181"/>
                    <a:pt x="5991" y="2955"/>
                  </a:cubicBezTo>
                  <a:cubicBezTo>
                    <a:pt x="6868" y="2805"/>
                    <a:pt x="7845" y="2680"/>
                    <a:pt x="8873" y="2529"/>
                  </a:cubicBezTo>
                  <a:cubicBezTo>
                    <a:pt x="9901" y="2404"/>
                    <a:pt x="10978" y="2279"/>
                    <a:pt x="12106" y="2153"/>
                  </a:cubicBezTo>
                  <a:cubicBezTo>
                    <a:pt x="13234" y="2003"/>
                    <a:pt x="14387" y="1878"/>
                    <a:pt x="15565" y="1727"/>
                  </a:cubicBezTo>
                  <a:cubicBezTo>
                    <a:pt x="16743" y="1552"/>
                    <a:pt x="17946" y="1452"/>
                    <a:pt x="19149" y="1351"/>
                  </a:cubicBezTo>
                  <a:cubicBezTo>
                    <a:pt x="20327" y="1226"/>
                    <a:pt x="21530" y="1101"/>
                    <a:pt x="22708" y="975"/>
                  </a:cubicBezTo>
                  <a:cubicBezTo>
                    <a:pt x="23886" y="850"/>
                    <a:pt x="25064" y="775"/>
                    <a:pt x="26191" y="700"/>
                  </a:cubicBezTo>
                  <a:cubicBezTo>
                    <a:pt x="27319" y="625"/>
                    <a:pt x="28397" y="499"/>
                    <a:pt x="29425" y="449"/>
                  </a:cubicBezTo>
                  <a:cubicBezTo>
                    <a:pt x="30477" y="374"/>
                    <a:pt x="31455" y="324"/>
                    <a:pt x="32357" y="274"/>
                  </a:cubicBezTo>
                  <a:cubicBezTo>
                    <a:pt x="33259" y="224"/>
                    <a:pt x="34086" y="224"/>
                    <a:pt x="34813" y="173"/>
                  </a:cubicBezTo>
                  <a:cubicBezTo>
                    <a:pt x="35540" y="148"/>
                    <a:pt x="36192" y="148"/>
                    <a:pt x="36718" y="148"/>
                  </a:cubicBezTo>
                  <a:cubicBezTo>
                    <a:pt x="37244" y="123"/>
                    <a:pt x="37645" y="123"/>
                    <a:pt x="37946" y="123"/>
                  </a:cubicBezTo>
                  <a:cubicBezTo>
                    <a:pt x="38068" y="123"/>
                    <a:pt x="38166" y="128"/>
                    <a:pt x="38237" y="134"/>
                  </a:cubicBezTo>
                  <a:lnTo>
                    <a:pt x="38237" y="134"/>
                  </a:lnTo>
                  <a:cubicBezTo>
                    <a:pt x="38005" y="111"/>
                    <a:pt x="37479" y="66"/>
                    <a:pt x="36718" y="48"/>
                  </a:cubicBezTo>
                  <a:cubicBezTo>
                    <a:pt x="36192" y="23"/>
                    <a:pt x="35540" y="23"/>
                    <a:pt x="34813" y="23"/>
                  </a:cubicBezTo>
                  <a:cubicBezTo>
                    <a:pt x="34312" y="23"/>
                    <a:pt x="33777" y="1"/>
                    <a:pt x="33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22"/>
            <p:cNvSpPr/>
            <p:nvPr/>
          </p:nvSpPr>
          <p:spPr>
            <a:xfrm>
              <a:off x="4710792" y="3309335"/>
              <a:ext cx="1269199" cy="104125"/>
            </a:xfrm>
            <a:custGeom>
              <a:avLst/>
              <a:gdLst/>
              <a:ahLst/>
              <a:cxnLst/>
              <a:rect l="l" t="t" r="r" b="b"/>
              <a:pathLst>
                <a:path w="54437" h="4466" extrusionOk="0">
                  <a:moveTo>
                    <a:pt x="22079" y="1"/>
                  </a:moveTo>
                  <a:cubicBezTo>
                    <a:pt x="20313" y="1"/>
                    <a:pt x="18576" y="51"/>
                    <a:pt x="16893" y="154"/>
                  </a:cubicBezTo>
                  <a:cubicBezTo>
                    <a:pt x="15264" y="254"/>
                    <a:pt x="13685" y="430"/>
                    <a:pt x="12206" y="630"/>
                  </a:cubicBezTo>
                  <a:cubicBezTo>
                    <a:pt x="10752" y="856"/>
                    <a:pt x="9349" y="1107"/>
                    <a:pt x="8071" y="1407"/>
                  </a:cubicBezTo>
                  <a:cubicBezTo>
                    <a:pt x="7444" y="1558"/>
                    <a:pt x="6842" y="1733"/>
                    <a:pt x="6266" y="1884"/>
                  </a:cubicBezTo>
                  <a:cubicBezTo>
                    <a:pt x="5715" y="2059"/>
                    <a:pt x="5163" y="2209"/>
                    <a:pt x="4662" y="2385"/>
                  </a:cubicBezTo>
                  <a:cubicBezTo>
                    <a:pt x="3659" y="2736"/>
                    <a:pt x="2807" y="3087"/>
                    <a:pt x="2106" y="3387"/>
                  </a:cubicBezTo>
                  <a:cubicBezTo>
                    <a:pt x="1780" y="3563"/>
                    <a:pt x="1454" y="3688"/>
                    <a:pt x="1203" y="3813"/>
                  </a:cubicBezTo>
                  <a:cubicBezTo>
                    <a:pt x="928" y="3964"/>
                    <a:pt x="727" y="4089"/>
                    <a:pt x="527" y="4164"/>
                  </a:cubicBezTo>
                  <a:cubicBezTo>
                    <a:pt x="176" y="4365"/>
                    <a:pt x="0" y="4465"/>
                    <a:pt x="0" y="4465"/>
                  </a:cubicBezTo>
                  <a:cubicBezTo>
                    <a:pt x="0" y="4465"/>
                    <a:pt x="176" y="4365"/>
                    <a:pt x="552" y="4189"/>
                  </a:cubicBezTo>
                  <a:cubicBezTo>
                    <a:pt x="727" y="4114"/>
                    <a:pt x="953" y="3989"/>
                    <a:pt x="1228" y="3864"/>
                  </a:cubicBezTo>
                  <a:cubicBezTo>
                    <a:pt x="1504" y="3763"/>
                    <a:pt x="1805" y="3638"/>
                    <a:pt x="2156" y="3488"/>
                  </a:cubicBezTo>
                  <a:cubicBezTo>
                    <a:pt x="2857" y="3187"/>
                    <a:pt x="3710" y="2861"/>
                    <a:pt x="4712" y="2560"/>
                  </a:cubicBezTo>
                  <a:cubicBezTo>
                    <a:pt x="5213" y="2385"/>
                    <a:pt x="5765" y="2260"/>
                    <a:pt x="6341" y="2084"/>
                  </a:cubicBezTo>
                  <a:cubicBezTo>
                    <a:pt x="6918" y="1959"/>
                    <a:pt x="7494" y="1783"/>
                    <a:pt x="8146" y="1658"/>
                  </a:cubicBezTo>
                  <a:cubicBezTo>
                    <a:pt x="9399" y="1382"/>
                    <a:pt x="10802" y="1157"/>
                    <a:pt x="12256" y="956"/>
                  </a:cubicBezTo>
                  <a:cubicBezTo>
                    <a:pt x="13735" y="781"/>
                    <a:pt x="15289" y="655"/>
                    <a:pt x="16918" y="555"/>
                  </a:cubicBezTo>
                  <a:cubicBezTo>
                    <a:pt x="18373" y="476"/>
                    <a:pt x="19874" y="438"/>
                    <a:pt x="21401" y="438"/>
                  </a:cubicBezTo>
                  <a:cubicBezTo>
                    <a:pt x="23265" y="438"/>
                    <a:pt x="25166" y="495"/>
                    <a:pt x="27068" y="605"/>
                  </a:cubicBezTo>
                  <a:cubicBezTo>
                    <a:pt x="30502" y="756"/>
                    <a:pt x="33960" y="1107"/>
                    <a:pt x="37168" y="1508"/>
                  </a:cubicBezTo>
                  <a:cubicBezTo>
                    <a:pt x="38772" y="1733"/>
                    <a:pt x="40326" y="1934"/>
                    <a:pt x="41805" y="2159"/>
                  </a:cubicBezTo>
                  <a:cubicBezTo>
                    <a:pt x="43284" y="2385"/>
                    <a:pt x="44662" y="2610"/>
                    <a:pt x="45940" y="2836"/>
                  </a:cubicBezTo>
                  <a:cubicBezTo>
                    <a:pt x="47219" y="3062"/>
                    <a:pt x="48397" y="3287"/>
                    <a:pt x="49424" y="3488"/>
                  </a:cubicBezTo>
                  <a:cubicBezTo>
                    <a:pt x="50477" y="3688"/>
                    <a:pt x="51379" y="3864"/>
                    <a:pt x="52106" y="3989"/>
                  </a:cubicBezTo>
                  <a:cubicBezTo>
                    <a:pt x="53610" y="4290"/>
                    <a:pt x="54437" y="4465"/>
                    <a:pt x="54437" y="4465"/>
                  </a:cubicBezTo>
                  <a:cubicBezTo>
                    <a:pt x="54437" y="4465"/>
                    <a:pt x="53610" y="4265"/>
                    <a:pt x="52131" y="3914"/>
                  </a:cubicBezTo>
                  <a:cubicBezTo>
                    <a:pt x="50652" y="3563"/>
                    <a:pt x="48547" y="3087"/>
                    <a:pt x="45991" y="2585"/>
                  </a:cubicBezTo>
                  <a:cubicBezTo>
                    <a:pt x="43434" y="2109"/>
                    <a:pt x="40452" y="1558"/>
                    <a:pt x="37219" y="1132"/>
                  </a:cubicBezTo>
                  <a:cubicBezTo>
                    <a:pt x="34011" y="681"/>
                    <a:pt x="30552" y="330"/>
                    <a:pt x="27093" y="129"/>
                  </a:cubicBezTo>
                  <a:cubicBezTo>
                    <a:pt x="25409" y="44"/>
                    <a:pt x="23732" y="1"/>
                    <a:pt x="220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22"/>
            <p:cNvSpPr/>
            <p:nvPr/>
          </p:nvSpPr>
          <p:spPr>
            <a:xfrm>
              <a:off x="4987163" y="3347315"/>
              <a:ext cx="790635" cy="66145"/>
            </a:xfrm>
            <a:custGeom>
              <a:avLst/>
              <a:gdLst/>
              <a:ahLst/>
              <a:cxnLst/>
              <a:rect l="l" t="t" r="r" b="b"/>
              <a:pathLst>
                <a:path w="33911" h="2837" extrusionOk="0">
                  <a:moveTo>
                    <a:pt x="9076" y="0"/>
                  </a:moveTo>
                  <a:cubicBezTo>
                    <a:pt x="8672" y="0"/>
                    <a:pt x="8277" y="8"/>
                    <a:pt x="7896" y="29"/>
                  </a:cubicBezTo>
                  <a:cubicBezTo>
                    <a:pt x="6968" y="54"/>
                    <a:pt x="6116" y="79"/>
                    <a:pt x="5314" y="104"/>
                  </a:cubicBezTo>
                  <a:cubicBezTo>
                    <a:pt x="4512" y="154"/>
                    <a:pt x="3760" y="230"/>
                    <a:pt x="3109" y="280"/>
                  </a:cubicBezTo>
                  <a:cubicBezTo>
                    <a:pt x="2808" y="305"/>
                    <a:pt x="2482" y="330"/>
                    <a:pt x="2207" y="355"/>
                  </a:cubicBezTo>
                  <a:cubicBezTo>
                    <a:pt x="1931" y="380"/>
                    <a:pt x="1680" y="430"/>
                    <a:pt x="1455" y="480"/>
                  </a:cubicBezTo>
                  <a:cubicBezTo>
                    <a:pt x="527" y="631"/>
                    <a:pt x="1" y="706"/>
                    <a:pt x="1" y="706"/>
                  </a:cubicBezTo>
                  <a:cubicBezTo>
                    <a:pt x="1" y="706"/>
                    <a:pt x="527" y="656"/>
                    <a:pt x="1455" y="555"/>
                  </a:cubicBezTo>
                  <a:cubicBezTo>
                    <a:pt x="1705" y="530"/>
                    <a:pt x="1956" y="505"/>
                    <a:pt x="2232" y="480"/>
                  </a:cubicBezTo>
                  <a:cubicBezTo>
                    <a:pt x="2507" y="455"/>
                    <a:pt x="2808" y="455"/>
                    <a:pt x="3134" y="430"/>
                  </a:cubicBezTo>
                  <a:cubicBezTo>
                    <a:pt x="3785" y="405"/>
                    <a:pt x="4512" y="380"/>
                    <a:pt x="5314" y="355"/>
                  </a:cubicBezTo>
                  <a:lnTo>
                    <a:pt x="7896" y="355"/>
                  </a:lnTo>
                  <a:cubicBezTo>
                    <a:pt x="8798" y="355"/>
                    <a:pt x="9775" y="405"/>
                    <a:pt x="10778" y="430"/>
                  </a:cubicBezTo>
                  <a:cubicBezTo>
                    <a:pt x="11755" y="480"/>
                    <a:pt x="12808" y="480"/>
                    <a:pt x="13836" y="555"/>
                  </a:cubicBezTo>
                  <a:cubicBezTo>
                    <a:pt x="14888" y="631"/>
                    <a:pt x="15941" y="681"/>
                    <a:pt x="17019" y="756"/>
                  </a:cubicBezTo>
                  <a:cubicBezTo>
                    <a:pt x="18071" y="806"/>
                    <a:pt x="19124" y="931"/>
                    <a:pt x="20177" y="1032"/>
                  </a:cubicBezTo>
                  <a:cubicBezTo>
                    <a:pt x="21229" y="1132"/>
                    <a:pt x="22257" y="1232"/>
                    <a:pt x="23234" y="1307"/>
                  </a:cubicBezTo>
                  <a:cubicBezTo>
                    <a:pt x="25214" y="1558"/>
                    <a:pt x="27069" y="1808"/>
                    <a:pt x="28648" y="2009"/>
                  </a:cubicBezTo>
                  <a:cubicBezTo>
                    <a:pt x="30227" y="2285"/>
                    <a:pt x="31555" y="2460"/>
                    <a:pt x="32457" y="2610"/>
                  </a:cubicBezTo>
                  <a:cubicBezTo>
                    <a:pt x="33385" y="2761"/>
                    <a:pt x="33911" y="2836"/>
                    <a:pt x="33911" y="2836"/>
                  </a:cubicBezTo>
                  <a:cubicBezTo>
                    <a:pt x="33911" y="2836"/>
                    <a:pt x="33385" y="2736"/>
                    <a:pt x="32482" y="2535"/>
                  </a:cubicBezTo>
                  <a:cubicBezTo>
                    <a:pt x="31580" y="2335"/>
                    <a:pt x="30277" y="2059"/>
                    <a:pt x="28698" y="1758"/>
                  </a:cubicBezTo>
                  <a:cubicBezTo>
                    <a:pt x="27896" y="1608"/>
                    <a:pt x="27044" y="1483"/>
                    <a:pt x="26141" y="1357"/>
                  </a:cubicBezTo>
                  <a:cubicBezTo>
                    <a:pt x="25239" y="1207"/>
                    <a:pt x="24287" y="1082"/>
                    <a:pt x="23284" y="931"/>
                  </a:cubicBezTo>
                  <a:cubicBezTo>
                    <a:pt x="22282" y="806"/>
                    <a:pt x="21254" y="706"/>
                    <a:pt x="20227" y="605"/>
                  </a:cubicBezTo>
                  <a:cubicBezTo>
                    <a:pt x="19174" y="480"/>
                    <a:pt x="18121" y="355"/>
                    <a:pt x="17044" y="305"/>
                  </a:cubicBezTo>
                  <a:cubicBezTo>
                    <a:pt x="15966" y="255"/>
                    <a:pt x="14913" y="179"/>
                    <a:pt x="13861" y="129"/>
                  </a:cubicBezTo>
                  <a:cubicBezTo>
                    <a:pt x="12808" y="54"/>
                    <a:pt x="11781" y="54"/>
                    <a:pt x="10778" y="29"/>
                  </a:cubicBezTo>
                  <a:cubicBezTo>
                    <a:pt x="10199" y="15"/>
                    <a:pt x="9629" y="0"/>
                    <a:pt x="9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22"/>
            <p:cNvSpPr/>
            <p:nvPr/>
          </p:nvSpPr>
          <p:spPr>
            <a:xfrm>
              <a:off x="4740588" y="3431107"/>
              <a:ext cx="1228887" cy="116738"/>
            </a:xfrm>
            <a:custGeom>
              <a:avLst/>
              <a:gdLst/>
              <a:ahLst/>
              <a:cxnLst/>
              <a:rect l="l" t="t" r="r" b="b"/>
              <a:pathLst>
                <a:path w="52708" h="5007" extrusionOk="0">
                  <a:moveTo>
                    <a:pt x="15580" y="0"/>
                  </a:moveTo>
                  <a:cubicBezTo>
                    <a:pt x="15195" y="0"/>
                    <a:pt x="14813" y="6"/>
                    <a:pt x="14437" y="19"/>
                  </a:cubicBezTo>
                  <a:cubicBezTo>
                    <a:pt x="13685" y="19"/>
                    <a:pt x="12958" y="19"/>
                    <a:pt x="12231" y="44"/>
                  </a:cubicBezTo>
                  <a:cubicBezTo>
                    <a:pt x="11529" y="69"/>
                    <a:pt x="10828" y="94"/>
                    <a:pt x="10151" y="119"/>
                  </a:cubicBezTo>
                  <a:cubicBezTo>
                    <a:pt x="9474" y="169"/>
                    <a:pt x="8823" y="219"/>
                    <a:pt x="8221" y="270"/>
                  </a:cubicBezTo>
                  <a:cubicBezTo>
                    <a:pt x="6968" y="320"/>
                    <a:pt x="5840" y="470"/>
                    <a:pt x="4813" y="595"/>
                  </a:cubicBezTo>
                  <a:cubicBezTo>
                    <a:pt x="3810" y="721"/>
                    <a:pt x="2933" y="846"/>
                    <a:pt x="2231" y="996"/>
                  </a:cubicBezTo>
                  <a:cubicBezTo>
                    <a:pt x="1504" y="1097"/>
                    <a:pt x="953" y="1247"/>
                    <a:pt x="577" y="1322"/>
                  </a:cubicBezTo>
                  <a:cubicBezTo>
                    <a:pt x="201" y="1422"/>
                    <a:pt x="0" y="1473"/>
                    <a:pt x="0" y="1473"/>
                  </a:cubicBezTo>
                  <a:cubicBezTo>
                    <a:pt x="0" y="1473"/>
                    <a:pt x="201" y="1422"/>
                    <a:pt x="577" y="1347"/>
                  </a:cubicBezTo>
                  <a:cubicBezTo>
                    <a:pt x="953" y="1272"/>
                    <a:pt x="1529" y="1172"/>
                    <a:pt x="2231" y="1072"/>
                  </a:cubicBezTo>
                  <a:cubicBezTo>
                    <a:pt x="2958" y="971"/>
                    <a:pt x="3835" y="871"/>
                    <a:pt x="4838" y="771"/>
                  </a:cubicBezTo>
                  <a:cubicBezTo>
                    <a:pt x="5339" y="721"/>
                    <a:pt x="5890" y="671"/>
                    <a:pt x="6442" y="620"/>
                  </a:cubicBezTo>
                  <a:cubicBezTo>
                    <a:pt x="7018" y="570"/>
                    <a:pt x="7595" y="545"/>
                    <a:pt x="8221" y="520"/>
                  </a:cubicBezTo>
                  <a:cubicBezTo>
                    <a:pt x="8848" y="495"/>
                    <a:pt x="9499" y="445"/>
                    <a:pt x="10176" y="420"/>
                  </a:cubicBezTo>
                  <a:cubicBezTo>
                    <a:pt x="10828" y="420"/>
                    <a:pt x="11529" y="395"/>
                    <a:pt x="12256" y="395"/>
                  </a:cubicBezTo>
                  <a:cubicBezTo>
                    <a:pt x="12490" y="378"/>
                    <a:pt x="12727" y="373"/>
                    <a:pt x="12966" y="373"/>
                  </a:cubicBezTo>
                  <a:cubicBezTo>
                    <a:pt x="13445" y="373"/>
                    <a:pt x="13935" y="395"/>
                    <a:pt x="14437" y="395"/>
                  </a:cubicBezTo>
                  <a:cubicBezTo>
                    <a:pt x="15189" y="395"/>
                    <a:pt x="15940" y="395"/>
                    <a:pt x="16717" y="420"/>
                  </a:cubicBezTo>
                  <a:cubicBezTo>
                    <a:pt x="17494" y="445"/>
                    <a:pt x="18296" y="470"/>
                    <a:pt x="19098" y="495"/>
                  </a:cubicBezTo>
                  <a:cubicBezTo>
                    <a:pt x="19499" y="495"/>
                    <a:pt x="19900" y="520"/>
                    <a:pt x="20301" y="545"/>
                  </a:cubicBezTo>
                  <a:cubicBezTo>
                    <a:pt x="20702" y="570"/>
                    <a:pt x="21103" y="595"/>
                    <a:pt x="21529" y="620"/>
                  </a:cubicBezTo>
                  <a:cubicBezTo>
                    <a:pt x="23159" y="721"/>
                    <a:pt x="24813" y="821"/>
                    <a:pt x="26467" y="996"/>
                  </a:cubicBezTo>
                  <a:cubicBezTo>
                    <a:pt x="27269" y="1072"/>
                    <a:pt x="28096" y="1147"/>
                    <a:pt x="28923" y="1222"/>
                  </a:cubicBezTo>
                  <a:cubicBezTo>
                    <a:pt x="29750" y="1297"/>
                    <a:pt x="30577" y="1397"/>
                    <a:pt x="31379" y="1498"/>
                  </a:cubicBezTo>
                  <a:cubicBezTo>
                    <a:pt x="33008" y="1698"/>
                    <a:pt x="34612" y="1874"/>
                    <a:pt x="36141" y="2124"/>
                  </a:cubicBezTo>
                  <a:cubicBezTo>
                    <a:pt x="37670" y="2350"/>
                    <a:pt x="39174" y="2550"/>
                    <a:pt x="40577" y="2776"/>
                  </a:cubicBezTo>
                  <a:cubicBezTo>
                    <a:pt x="41981" y="3027"/>
                    <a:pt x="43309" y="3252"/>
                    <a:pt x="44537" y="3453"/>
                  </a:cubicBezTo>
                  <a:cubicBezTo>
                    <a:pt x="45164" y="3553"/>
                    <a:pt x="45740" y="3653"/>
                    <a:pt x="46291" y="3753"/>
                  </a:cubicBezTo>
                  <a:cubicBezTo>
                    <a:pt x="46868" y="3879"/>
                    <a:pt x="47394" y="3979"/>
                    <a:pt x="47895" y="4079"/>
                  </a:cubicBezTo>
                  <a:cubicBezTo>
                    <a:pt x="48873" y="4255"/>
                    <a:pt x="49750" y="4430"/>
                    <a:pt x="50452" y="4580"/>
                  </a:cubicBezTo>
                  <a:cubicBezTo>
                    <a:pt x="51880" y="4856"/>
                    <a:pt x="52708" y="5006"/>
                    <a:pt x="52708" y="5006"/>
                  </a:cubicBezTo>
                  <a:cubicBezTo>
                    <a:pt x="52708" y="5006"/>
                    <a:pt x="51880" y="4806"/>
                    <a:pt x="50477" y="4480"/>
                  </a:cubicBezTo>
                  <a:cubicBezTo>
                    <a:pt x="49775" y="4330"/>
                    <a:pt x="48898" y="4129"/>
                    <a:pt x="47921" y="3904"/>
                  </a:cubicBezTo>
                  <a:cubicBezTo>
                    <a:pt x="47419" y="3778"/>
                    <a:pt x="46893" y="3678"/>
                    <a:pt x="46342" y="3553"/>
                  </a:cubicBezTo>
                  <a:cubicBezTo>
                    <a:pt x="45790" y="3428"/>
                    <a:pt x="45189" y="3327"/>
                    <a:pt x="44587" y="3202"/>
                  </a:cubicBezTo>
                  <a:cubicBezTo>
                    <a:pt x="43359" y="2976"/>
                    <a:pt x="42031" y="2701"/>
                    <a:pt x="40627" y="2450"/>
                  </a:cubicBezTo>
                  <a:cubicBezTo>
                    <a:pt x="39224" y="2199"/>
                    <a:pt x="37745" y="1974"/>
                    <a:pt x="36191" y="1723"/>
                  </a:cubicBezTo>
                  <a:cubicBezTo>
                    <a:pt x="34662" y="1473"/>
                    <a:pt x="33058" y="1272"/>
                    <a:pt x="31429" y="1072"/>
                  </a:cubicBezTo>
                  <a:cubicBezTo>
                    <a:pt x="30627" y="971"/>
                    <a:pt x="29800" y="846"/>
                    <a:pt x="28973" y="771"/>
                  </a:cubicBezTo>
                  <a:cubicBezTo>
                    <a:pt x="28146" y="696"/>
                    <a:pt x="27319" y="620"/>
                    <a:pt x="26492" y="545"/>
                  </a:cubicBezTo>
                  <a:cubicBezTo>
                    <a:pt x="24838" y="370"/>
                    <a:pt x="23184" y="295"/>
                    <a:pt x="21554" y="194"/>
                  </a:cubicBezTo>
                  <a:cubicBezTo>
                    <a:pt x="21128" y="169"/>
                    <a:pt x="20727" y="144"/>
                    <a:pt x="20326" y="119"/>
                  </a:cubicBezTo>
                  <a:cubicBezTo>
                    <a:pt x="19925" y="94"/>
                    <a:pt x="19499" y="94"/>
                    <a:pt x="19098" y="69"/>
                  </a:cubicBezTo>
                  <a:cubicBezTo>
                    <a:pt x="18296" y="44"/>
                    <a:pt x="17519" y="44"/>
                    <a:pt x="16742" y="19"/>
                  </a:cubicBezTo>
                  <a:cubicBezTo>
                    <a:pt x="16354" y="6"/>
                    <a:pt x="15965" y="0"/>
                    <a:pt x="15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22"/>
            <p:cNvSpPr/>
            <p:nvPr/>
          </p:nvSpPr>
          <p:spPr>
            <a:xfrm>
              <a:off x="4939252" y="3478343"/>
              <a:ext cx="894060" cy="87035"/>
            </a:xfrm>
            <a:custGeom>
              <a:avLst/>
              <a:gdLst/>
              <a:ahLst/>
              <a:cxnLst/>
              <a:rect l="l" t="t" r="r" b="b"/>
              <a:pathLst>
                <a:path w="38347" h="3733" extrusionOk="0">
                  <a:moveTo>
                    <a:pt x="116" y="135"/>
                  </a:moveTo>
                  <a:lnTo>
                    <a:pt x="116" y="135"/>
                  </a:lnTo>
                  <a:cubicBezTo>
                    <a:pt x="40" y="142"/>
                    <a:pt x="1" y="148"/>
                    <a:pt x="1" y="148"/>
                  </a:cubicBezTo>
                  <a:cubicBezTo>
                    <a:pt x="1" y="148"/>
                    <a:pt x="40" y="143"/>
                    <a:pt x="116" y="135"/>
                  </a:cubicBezTo>
                  <a:close/>
                  <a:moveTo>
                    <a:pt x="5140" y="1"/>
                  </a:moveTo>
                  <a:cubicBezTo>
                    <a:pt x="4573" y="1"/>
                    <a:pt x="4044" y="23"/>
                    <a:pt x="3560" y="23"/>
                  </a:cubicBezTo>
                  <a:cubicBezTo>
                    <a:pt x="2808" y="23"/>
                    <a:pt x="2181" y="23"/>
                    <a:pt x="1655" y="48"/>
                  </a:cubicBezTo>
                  <a:cubicBezTo>
                    <a:pt x="857" y="67"/>
                    <a:pt x="334" y="113"/>
                    <a:pt x="116" y="135"/>
                  </a:cubicBezTo>
                  <a:lnTo>
                    <a:pt x="116" y="135"/>
                  </a:lnTo>
                  <a:cubicBezTo>
                    <a:pt x="188" y="129"/>
                    <a:pt x="293" y="123"/>
                    <a:pt x="427" y="123"/>
                  </a:cubicBezTo>
                  <a:cubicBezTo>
                    <a:pt x="703" y="123"/>
                    <a:pt x="1129" y="123"/>
                    <a:pt x="1655" y="148"/>
                  </a:cubicBezTo>
                  <a:cubicBezTo>
                    <a:pt x="2181" y="148"/>
                    <a:pt x="2808" y="148"/>
                    <a:pt x="3560" y="173"/>
                  </a:cubicBezTo>
                  <a:cubicBezTo>
                    <a:pt x="4287" y="224"/>
                    <a:pt x="5114" y="224"/>
                    <a:pt x="6016" y="274"/>
                  </a:cubicBezTo>
                  <a:cubicBezTo>
                    <a:pt x="6918" y="324"/>
                    <a:pt x="7896" y="374"/>
                    <a:pt x="8923" y="449"/>
                  </a:cubicBezTo>
                  <a:cubicBezTo>
                    <a:pt x="9951" y="499"/>
                    <a:pt x="11054" y="625"/>
                    <a:pt x="12181" y="700"/>
                  </a:cubicBezTo>
                  <a:cubicBezTo>
                    <a:pt x="13284" y="775"/>
                    <a:pt x="14462" y="850"/>
                    <a:pt x="15640" y="975"/>
                  </a:cubicBezTo>
                  <a:cubicBezTo>
                    <a:pt x="16818" y="1101"/>
                    <a:pt x="18021" y="1226"/>
                    <a:pt x="19224" y="1351"/>
                  </a:cubicBezTo>
                  <a:cubicBezTo>
                    <a:pt x="20427" y="1452"/>
                    <a:pt x="21605" y="1552"/>
                    <a:pt x="22783" y="1727"/>
                  </a:cubicBezTo>
                  <a:cubicBezTo>
                    <a:pt x="23961" y="1878"/>
                    <a:pt x="25139" y="2003"/>
                    <a:pt x="26242" y="2153"/>
                  </a:cubicBezTo>
                  <a:cubicBezTo>
                    <a:pt x="27369" y="2279"/>
                    <a:pt x="28447" y="2404"/>
                    <a:pt x="29475" y="2529"/>
                  </a:cubicBezTo>
                  <a:cubicBezTo>
                    <a:pt x="30502" y="2680"/>
                    <a:pt x="31480" y="2805"/>
                    <a:pt x="32382" y="2955"/>
                  </a:cubicBezTo>
                  <a:cubicBezTo>
                    <a:pt x="34161" y="3181"/>
                    <a:pt x="35665" y="3381"/>
                    <a:pt x="36693" y="3532"/>
                  </a:cubicBezTo>
                  <a:cubicBezTo>
                    <a:pt x="37745" y="3657"/>
                    <a:pt x="38347" y="3732"/>
                    <a:pt x="38347" y="3732"/>
                  </a:cubicBezTo>
                  <a:cubicBezTo>
                    <a:pt x="38347" y="3732"/>
                    <a:pt x="37745" y="3632"/>
                    <a:pt x="36718" y="3432"/>
                  </a:cubicBezTo>
                  <a:cubicBezTo>
                    <a:pt x="35690" y="3256"/>
                    <a:pt x="34186" y="3006"/>
                    <a:pt x="32407" y="2680"/>
                  </a:cubicBezTo>
                  <a:cubicBezTo>
                    <a:pt x="31530" y="2529"/>
                    <a:pt x="30552" y="2379"/>
                    <a:pt x="29525" y="2204"/>
                  </a:cubicBezTo>
                  <a:cubicBezTo>
                    <a:pt x="28497" y="2053"/>
                    <a:pt x="27420" y="1903"/>
                    <a:pt x="26292" y="1752"/>
                  </a:cubicBezTo>
                  <a:cubicBezTo>
                    <a:pt x="25189" y="1602"/>
                    <a:pt x="24011" y="1452"/>
                    <a:pt x="22833" y="1301"/>
                  </a:cubicBezTo>
                  <a:cubicBezTo>
                    <a:pt x="21655" y="1126"/>
                    <a:pt x="20477" y="1001"/>
                    <a:pt x="19274" y="875"/>
                  </a:cubicBezTo>
                  <a:cubicBezTo>
                    <a:pt x="18071" y="775"/>
                    <a:pt x="16868" y="650"/>
                    <a:pt x="15690" y="549"/>
                  </a:cubicBezTo>
                  <a:cubicBezTo>
                    <a:pt x="14487" y="424"/>
                    <a:pt x="13334" y="374"/>
                    <a:pt x="12206" y="299"/>
                  </a:cubicBezTo>
                  <a:cubicBezTo>
                    <a:pt x="11079" y="224"/>
                    <a:pt x="9976" y="148"/>
                    <a:pt x="8948" y="98"/>
                  </a:cubicBezTo>
                  <a:cubicBezTo>
                    <a:pt x="7896" y="73"/>
                    <a:pt x="6918" y="48"/>
                    <a:pt x="6016" y="23"/>
                  </a:cubicBezTo>
                  <a:cubicBezTo>
                    <a:pt x="5715" y="6"/>
                    <a:pt x="5423" y="1"/>
                    <a:pt x="51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22"/>
            <p:cNvSpPr/>
            <p:nvPr/>
          </p:nvSpPr>
          <p:spPr>
            <a:xfrm>
              <a:off x="3152374" y="3522104"/>
              <a:ext cx="2942166" cy="203377"/>
            </a:xfrm>
            <a:custGeom>
              <a:avLst/>
              <a:gdLst/>
              <a:ahLst/>
              <a:cxnLst/>
              <a:rect l="l" t="t" r="r" b="b"/>
              <a:pathLst>
                <a:path w="126192" h="8723" extrusionOk="0">
                  <a:moveTo>
                    <a:pt x="59124" y="1"/>
                  </a:moveTo>
                  <a:lnTo>
                    <a:pt x="57996" y="101"/>
                  </a:lnTo>
                  <a:lnTo>
                    <a:pt x="1" y="6091"/>
                  </a:lnTo>
                  <a:lnTo>
                    <a:pt x="1530" y="8723"/>
                  </a:lnTo>
                  <a:lnTo>
                    <a:pt x="57294" y="2958"/>
                  </a:lnTo>
                  <a:cubicBezTo>
                    <a:pt x="58147" y="4387"/>
                    <a:pt x="59951" y="5214"/>
                    <a:pt x="63084" y="5214"/>
                  </a:cubicBezTo>
                  <a:cubicBezTo>
                    <a:pt x="66217" y="5214"/>
                    <a:pt x="68046" y="4387"/>
                    <a:pt x="68873" y="2958"/>
                  </a:cubicBezTo>
                  <a:lnTo>
                    <a:pt x="124638" y="8723"/>
                  </a:lnTo>
                  <a:lnTo>
                    <a:pt x="126192" y="6091"/>
                  </a:lnTo>
                  <a:lnTo>
                    <a:pt x="68172" y="101"/>
                  </a:lnTo>
                  <a:lnTo>
                    <a:pt x="67044" y="1"/>
                  </a:lnTo>
                  <a:lnTo>
                    <a:pt x="66718" y="1078"/>
                  </a:lnTo>
                  <a:cubicBezTo>
                    <a:pt x="66643" y="1304"/>
                    <a:pt x="65916" y="2432"/>
                    <a:pt x="63084" y="2432"/>
                  </a:cubicBezTo>
                  <a:cubicBezTo>
                    <a:pt x="60252" y="2432"/>
                    <a:pt x="59525" y="1304"/>
                    <a:pt x="59475" y="1078"/>
                  </a:cubicBezTo>
                  <a:lnTo>
                    <a:pt x="591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22"/>
            <p:cNvSpPr/>
            <p:nvPr/>
          </p:nvSpPr>
          <p:spPr>
            <a:xfrm>
              <a:off x="4623129" y="2673663"/>
              <a:ext cx="324335" cy="739808"/>
            </a:xfrm>
            <a:custGeom>
              <a:avLst/>
              <a:gdLst/>
              <a:ahLst/>
              <a:cxnLst/>
              <a:rect l="l" t="t" r="r" b="b"/>
              <a:pathLst>
                <a:path w="13911" h="31731" extrusionOk="0">
                  <a:moveTo>
                    <a:pt x="13184" y="1"/>
                  </a:moveTo>
                  <a:lnTo>
                    <a:pt x="13184" y="1"/>
                  </a:lnTo>
                  <a:cubicBezTo>
                    <a:pt x="8723" y="677"/>
                    <a:pt x="4211" y="2181"/>
                    <a:pt x="1" y="4988"/>
                  </a:cubicBezTo>
                  <a:lnTo>
                    <a:pt x="1" y="31730"/>
                  </a:lnTo>
                  <a:cubicBezTo>
                    <a:pt x="1" y="31730"/>
                    <a:pt x="3384" y="26166"/>
                    <a:pt x="13911" y="23058"/>
                  </a:cubicBezTo>
                  <a:cubicBezTo>
                    <a:pt x="12457" y="16793"/>
                    <a:pt x="11580" y="8672"/>
                    <a:pt x="13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22"/>
            <p:cNvSpPr/>
            <p:nvPr/>
          </p:nvSpPr>
          <p:spPr>
            <a:xfrm>
              <a:off x="4281313" y="2963440"/>
              <a:ext cx="291601" cy="161340"/>
            </a:xfrm>
            <a:custGeom>
              <a:avLst/>
              <a:gdLst/>
              <a:ahLst/>
              <a:cxnLst/>
              <a:rect l="l" t="t" r="r" b="b"/>
              <a:pathLst>
                <a:path w="12507" h="6920" extrusionOk="0">
                  <a:moveTo>
                    <a:pt x="9298" y="1"/>
                  </a:moveTo>
                  <a:cubicBezTo>
                    <a:pt x="8450" y="1"/>
                    <a:pt x="7614" y="99"/>
                    <a:pt x="6817" y="354"/>
                  </a:cubicBezTo>
                  <a:cubicBezTo>
                    <a:pt x="5238" y="830"/>
                    <a:pt x="3935" y="1907"/>
                    <a:pt x="2882" y="3110"/>
                  </a:cubicBezTo>
                  <a:cubicBezTo>
                    <a:pt x="1830" y="4313"/>
                    <a:pt x="978" y="5642"/>
                    <a:pt x="0" y="6920"/>
                  </a:cubicBezTo>
                  <a:cubicBezTo>
                    <a:pt x="534" y="6807"/>
                    <a:pt x="1076" y="6770"/>
                    <a:pt x="1621" y="6770"/>
                  </a:cubicBezTo>
                  <a:cubicBezTo>
                    <a:pt x="2659" y="6770"/>
                    <a:pt x="3709" y="6904"/>
                    <a:pt x="4737" y="6904"/>
                  </a:cubicBezTo>
                  <a:cubicBezTo>
                    <a:pt x="5453" y="6904"/>
                    <a:pt x="6159" y="6839"/>
                    <a:pt x="6842" y="6619"/>
                  </a:cubicBezTo>
                  <a:cubicBezTo>
                    <a:pt x="7594" y="6369"/>
                    <a:pt x="8296" y="5968"/>
                    <a:pt x="8948" y="5516"/>
                  </a:cubicBezTo>
                  <a:cubicBezTo>
                    <a:pt x="9800" y="4940"/>
                    <a:pt x="10577" y="4288"/>
                    <a:pt x="11178" y="3486"/>
                  </a:cubicBezTo>
                  <a:cubicBezTo>
                    <a:pt x="11855" y="2534"/>
                    <a:pt x="12156" y="1456"/>
                    <a:pt x="12506" y="354"/>
                  </a:cubicBezTo>
                  <a:cubicBezTo>
                    <a:pt x="11457" y="158"/>
                    <a:pt x="10368" y="1"/>
                    <a:pt x="9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22"/>
            <p:cNvSpPr/>
            <p:nvPr/>
          </p:nvSpPr>
          <p:spPr>
            <a:xfrm>
              <a:off x="4278376" y="2964302"/>
              <a:ext cx="302722" cy="162832"/>
            </a:xfrm>
            <a:custGeom>
              <a:avLst/>
              <a:gdLst/>
              <a:ahLst/>
              <a:cxnLst/>
              <a:rect l="l" t="t" r="r" b="b"/>
              <a:pathLst>
                <a:path w="12984" h="6984" extrusionOk="0">
                  <a:moveTo>
                    <a:pt x="12639" y="1"/>
                  </a:moveTo>
                  <a:cubicBezTo>
                    <a:pt x="12604" y="1"/>
                    <a:pt x="12568" y="6"/>
                    <a:pt x="12532" y="16"/>
                  </a:cubicBezTo>
                  <a:cubicBezTo>
                    <a:pt x="8221" y="1444"/>
                    <a:pt x="4537" y="3675"/>
                    <a:pt x="176" y="6407"/>
                  </a:cubicBezTo>
                  <a:cubicBezTo>
                    <a:pt x="51" y="6507"/>
                    <a:pt x="1" y="6708"/>
                    <a:pt x="101" y="6858"/>
                  </a:cubicBezTo>
                  <a:cubicBezTo>
                    <a:pt x="151" y="6933"/>
                    <a:pt x="251" y="6983"/>
                    <a:pt x="352" y="6983"/>
                  </a:cubicBezTo>
                  <a:cubicBezTo>
                    <a:pt x="402" y="6983"/>
                    <a:pt x="477" y="6983"/>
                    <a:pt x="527" y="6958"/>
                  </a:cubicBezTo>
                  <a:cubicBezTo>
                    <a:pt x="4838" y="4226"/>
                    <a:pt x="8497" y="2021"/>
                    <a:pt x="12733" y="592"/>
                  </a:cubicBezTo>
                  <a:cubicBezTo>
                    <a:pt x="12908" y="542"/>
                    <a:pt x="12983" y="367"/>
                    <a:pt x="12933" y="216"/>
                  </a:cubicBezTo>
                  <a:cubicBezTo>
                    <a:pt x="12893" y="77"/>
                    <a:pt x="12774" y="1"/>
                    <a:pt x="126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22"/>
            <p:cNvSpPr/>
            <p:nvPr/>
          </p:nvSpPr>
          <p:spPr>
            <a:xfrm>
              <a:off x="4444329" y="2696441"/>
              <a:ext cx="168311" cy="282858"/>
            </a:xfrm>
            <a:custGeom>
              <a:avLst/>
              <a:gdLst/>
              <a:ahLst/>
              <a:cxnLst/>
              <a:rect l="l" t="t" r="r" b="b"/>
              <a:pathLst>
                <a:path w="7219" h="12132" extrusionOk="0">
                  <a:moveTo>
                    <a:pt x="1" y="1"/>
                  </a:moveTo>
                  <a:lnTo>
                    <a:pt x="1" y="1"/>
                  </a:lnTo>
                  <a:cubicBezTo>
                    <a:pt x="151" y="1455"/>
                    <a:pt x="276" y="2833"/>
                    <a:pt x="627" y="4237"/>
                  </a:cubicBezTo>
                  <a:cubicBezTo>
                    <a:pt x="978" y="5640"/>
                    <a:pt x="1529" y="7019"/>
                    <a:pt x="2382" y="8171"/>
                  </a:cubicBezTo>
                  <a:cubicBezTo>
                    <a:pt x="3535" y="9801"/>
                    <a:pt x="4813" y="11179"/>
                    <a:pt x="6291" y="12131"/>
                  </a:cubicBezTo>
                  <a:cubicBezTo>
                    <a:pt x="6843" y="10377"/>
                    <a:pt x="7219" y="9024"/>
                    <a:pt x="6918" y="7219"/>
                  </a:cubicBezTo>
                  <a:cubicBezTo>
                    <a:pt x="6642" y="5515"/>
                    <a:pt x="5615" y="3986"/>
                    <a:pt x="4337" y="2833"/>
                  </a:cubicBezTo>
                  <a:cubicBezTo>
                    <a:pt x="3058" y="1655"/>
                    <a:pt x="1529" y="803"/>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22"/>
            <p:cNvSpPr/>
            <p:nvPr/>
          </p:nvSpPr>
          <p:spPr>
            <a:xfrm>
              <a:off x="4437894" y="2691615"/>
              <a:ext cx="153716" cy="287101"/>
            </a:xfrm>
            <a:custGeom>
              <a:avLst/>
              <a:gdLst/>
              <a:ahLst/>
              <a:cxnLst/>
              <a:rect l="l" t="t" r="r" b="b"/>
              <a:pathLst>
                <a:path w="6593" h="12314" extrusionOk="0">
                  <a:moveTo>
                    <a:pt x="350" y="0"/>
                  </a:moveTo>
                  <a:cubicBezTo>
                    <a:pt x="280" y="0"/>
                    <a:pt x="208" y="26"/>
                    <a:pt x="151" y="83"/>
                  </a:cubicBezTo>
                  <a:cubicBezTo>
                    <a:pt x="1" y="183"/>
                    <a:pt x="1" y="383"/>
                    <a:pt x="101" y="509"/>
                  </a:cubicBezTo>
                  <a:cubicBezTo>
                    <a:pt x="2933" y="3992"/>
                    <a:pt x="4888" y="7877"/>
                    <a:pt x="5941" y="12088"/>
                  </a:cubicBezTo>
                  <a:cubicBezTo>
                    <a:pt x="5966" y="12213"/>
                    <a:pt x="6091" y="12313"/>
                    <a:pt x="6242" y="12313"/>
                  </a:cubicBezTo>
                  <a:lnTo>
                    <a:pt x="6317" y="12313"/>
                  </a:lnTo>
                  <a:cubicBezTo>
                    <a:pt x="6467" y="12263"/>
                    <a:pt x="6592" y="12088"/>
                    <a:pt x="6542" y="11937"/>
                  </a:cubicBezTo>
                  <a:cubicBezTo>
                    <a:pt x="5490" y="7627"/>
                    <a:pt x="3485" y="3667"/>
                    <a:pt x="577" y="108"/>
                  </a:cubicBezTo>
                  <a:cubicBezTo>
                    <a:pt x="522" y="39"/>
                    <a:pt x="437" y="0"/>
                    <a:pt x="3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22"/>
            <p:cNvSpPr/>
            <p:nvPr/>
          </p:nvSpPr>
          <p:spPr>
            <a:xfrm>
              <a:off x="4335520" y="2888740"/>
              <a:ext cx="792570" cy="126787"/>
            </a:xfrm>
            <a:custGeom>
              <a:avLst/>
              <a:gdLst/>
              <a:ahLst/>
              <a:cxnLst/>
              <a:rect l="l" t="t" r="r" b="b"/>
              <a:pathLst>
                <a:path w="33994" h="5438" extrusionOk="0">
                  <a:moveTo>
                    <a:pt x="486" y="1"/>
                  </a:moveTo>
                  <a:cubicBezTo>
                    <a:pt x="161" y="1"/>
                    <a:pt x="1" y="516"/>
                    <a:pt x="382" y="650"/>
                  </a:cubicBezTo>
                  <a:cubicBezTo>
                    <a:pt x="7983" y="3808"/>
                    <a:pt x="16195" y="5437"/>
                    <a:pt x="24428" y="5437"/>
                  </a:cubicBezTo>
                  <a:cubicBezTo>
                    <a:pt x="25018" y="5437"/>
                    <a:pt x="25607" y="5429"/>
                    <a:pt x="26197" y="5412"/>
                  </a:cubicBezTo>
                  <a:cubicBezTo>
                    <a:pt x="28678" y="5362"/>
                    <a:pt x="31134" y="5162"/>
                    <a:pt x="33590" y="4786"/>
                  </a:cubicBezTo>
                  <a:cubicBezTo>
                    <a:pt x="33994" y="4738"/>
                    <a:pt x="33925" y="4128"/>
                    <a:pt x="33554" y="4128"/>
                  </a:cubicBezTo>
                  <a:cubicBezTo>
                    <a:pt x="33534" y="4128"/>
                    <a:pt x="33512" y="4130"/>
                    <a:pt x="33490" y="4134"/>
                  </a:cubicBezTo>
                  <a:cubicBezTo>
                    <a:pt x="30542" y="4554"/>
                    <a:pt x="27565" y="4763"/>
                    <a:pt x="24588" y="4763"/>
                  </a:cubicBezTo>
                  <a:cubicBezTo>
                    <a:pt x="18857" y="4763"/>
                    <a:pt x="13125" y="3989"/>
                    <a:pt x="7600" y="2455"/>
                  </a:cubicBezTo>
                  <a:cubicBezTo>
                    <a:pt x="5244" y="1778"/>
                    <a:pt x="2888" y="976"/>
                    <a:pt x="607" y="24"/>
                  </a:cubicBezTo>
                  <a:cubicBezTo>
                    <a:pt x="565" y="8"/>
                    <a:pt x="524" y="1"/>
                    <a:pt x="4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22"/>
            <p:cNvSpPr/>
            <p:nvPr/>
          </p:nvSpPr>
          <p:spPr>
            <a:xfrm>
              <a:off x="3912010" y="2614071"/>
              <a:ext cx="442355" cy="365276"/>
            </a:xfrm>
            <a:custGeom>
              <a:avLst/>
              <a:gdLst/>
              <a:ahLst/>
              <a:cxnLst/>
              <a:rect l="l" t="t" r="r" b="b"/>
              <a:pathLst>
                <a:path w="18973" h="15667" extrusionOk="0">
                  <a:moveTo>
                    <a:pt x="6843" y="0"/>
                  </a:moveTo>
                  <a:cubicBezTo>
                    <a:pt x="2532" y="1704"/>
                    <a:pt x="0" y="12105"/>
                    <a:pt x="0" y="12105"/>
                  </a:cubicBezTo>
                  <a:cubicBezTo>
                    <a:pt x="7269" y="13584"/>
                    <a:pt x="8221" y="14837"/>
                    <a:pt x="12206" y="15589"/>
                  </a:cubicBezTo>
                  <a:cubicBezTo>
                    <a:pt x="12487" y="15642"/>
                    <a:pt x="12754" y="15666"/>
                    <a:pt x="13006" y="15666"/>
                  </a:cubicBezTo>
                  <a:cubicBezTo>
                    <a:pt x="16355" y="15666"/>
                    <a:pt x="17244" y="11354"/>
                    <a:pt x="17244" y="11354"/>
                  </a:cubicBezTo>
                  <a:cubicBezTo>
                    <a:pt x="18973" y="7043"/>
                    <a:pt x="17469" y="5013"/>
                    <a:pt x="14286" y="3860"/>
                  </a:cubicBezTo>
                  <a:cubicBezTo>
                    <a:pt x="10677" y="2557"/>
                    <a:pt x="6843" y="0"/>
                    <a:pt x="68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22"/>
            <p:cNvSpPr/>
            <p:nvPr/>
          </p:nvSpPr>
          <p:spPr>
            <a:xfrm>
              <a:off x="3944721" y="2650814"/>
              <a:ext cx="143784" cy="219254"/>
            </a:xfrm>
            <a:custGeom>
              <a:avLst/>
              <a:gdLst/>
              <a:ahLst/>
              <a:cxnLst/>
              <a:rect l="l" t="t" r="r" b="b"/>
              <a:pathLst>
                <a:path w="6167" h="9404" extrusionOk="0">
                  <a:moveTo>
                    <a:pt x="5168" y="1"/>
                  </a:moveTo>
                  <a:cubicBezTo>
                    <a:pt x="4445" y="1"/>
                    <a:pt x="2877" y="2438"/>
                    <a:pt x="2357" y="3336"/>
                  </a:cubicBezTo>
                  <a:cubicBezTo>
                    <a:pt x="1029" y="5592"/>
                    <a:pt x="1" y="8625"/>
                    <a:pt x="602" y="9276"/>
                  </a:cubicBezTo>
                  <a:cubicBezTo>
                    <a:pt x="666" y="9340"/>
                    <a:pt x="769" y="9403"/>
                    <a:pt x="926" y="9403"/>
                  </a:cubicBezTo>
                  <a:cubicBezTo>
                    <a:pt x="1016" y="9403"/>
                    <a:pt x="1125" y="9382"/>
                    <a:pt x="1254" y="9326"/>
                  </a:cubicBezTo>
                  <a:cubicBezTo>
                    <a:pt x="3034" y="8499"/>
                    <a:pt x="4337" y="6169"/>
                    <a:pt x="5139" y="4239"/>
                  </a:cubicBezTo>
                  <a:cubicBezTo>
                    <a:pt x="5790" y="2735"/>
                    <a:pt x="6116" y="1457"/>
                    <a:pt x="6141" y="1331"/>
                  </a:cubicBezTo>
                  <a:cubicBezTo>
                    <a:pt x="6166" y="1256"/>
                    <a:pt x="6116" y="1156"/>
                    <a:pt x="6041" y="1131"/>
                  </a:cubicBezTo>
                  <a:cubicBezTo>
                    <a:pt x="6028" y="1128"/>
                    <a:pt x="6014" y="1126"/>
                    <a:pt x="6001" y="1126"/>
                  </a:cubicBezTo>
                  <a:cubicBezTo>
                    <a:pt x="5916" y="1126"/>
                    <a:pt x="5841" y="1191"/>
                    <a:pt x="5841" y="1256"/>
                  </a:cubicBezTo>
                  <a:cubicBezTo>
                    <a:pt x="5816" y="1306"/>
                    <a:pt x="4161" y="7597"/>
                    <a:pt x="1104" y="9026"/>
                  </a:cubicBezTo>
                  <a:cubicBezTo>
                    <a:pt x="1013" y="9071"/>
                    <a:pt x="953" y="9086"/>
                    <a:pt x="914" y="9086"/>
                  </a:cubicBezTo>
                  <a:cubicBezTo>
                    <a:pt x="868" y="9086"/>
                    <a:pt x="853" y="9064"/>
                    <a:pt x="853" y="9051"/>
                  </a:cubicBezTo>
                  <a:cubicBezTo>
                    <a:pt x="452" y="8625"/>
                    <a:pt x="1204" y="5943"/>
                    <a:pt x="2633" y="3512"/>
                  </a:cubicBezTo>
                  <a:cubicBezTo>
                    <a:pt x="3735" y="1557"/>
                    <a:pt x="4888" y="304"/>
                    <a:pt x="5139" y="304"/>
                  </a:cubicBezTo>
                  <a:cubicBezTo>
                    <a:pt x="5139" y="304"/>
                    <a:pt x="5239" y="479"/>
                    <a:pt x="4838" y="1532"/>
                  </a:cubicBezTo>
                  <a:cubicBezTo>
                    <a:pt x="3134" y="6068"/>
                    <a:pt x="2181" y="7346"/>
                    <a:pt x="1906" y="7497"/>
                  </a:cubicBezTo>
                  <a:cubicBezTo>
                    <a:pt x="1906" y="7472"/>
                    <a:pt x="1906" y="7422"/>
                    <a:pt x="1906" y="7321"/>
                  </a:cubicBezTo>
                  <a:cubicBezTo>
                    <a:pt x="2006" y="6068"/>
                    <a:pt x="3836" y="2785"/>
                    <a:pt x="3836" y="2735"/>
                  </a:cubicBezTo>
                  <a:cubicBezTo>
                    <a:pt x="3886" y="2660"/>
                    <a:pt x="3861" y="2559"/>
                    <a:pt x="3785" y="2534"/>
                  </a:cubicBezTo>
                  <a:cubicBezTo>
                    <a:pt x="3759" y="2517"/>
                    <a:pt x="3729" y="2508"/>
                    <a:pt x="3699" y="2508"/>
                  </a:cubicBezTo>
                  <a:cubicBezTo>
                    <a:pt x="3646" y="2508"/>
                    <a:pt x="3592" y="2536"/>
                    <a:pt x="3560" y="2585"/>
                  </a:cubicBezTo>
                  <a:cubicBezTo>
                    <a:pt x="3485" y="2735"/>
                    <a:pt x="1705" y="5968"/>
                    <a:pt x="1580" y="7296"/>
                  </a:cubicBezTo>
                  <a:cubicBezTo>
                    <a:pt x="1555" y="7672"/>
                    <a:pt x="1680" y="7798"/>
                    <a:pt x="1805" y="7823"/>
                  </a:cubicBezTo>
                  <a:cubicBezTo>
                    <a:pt x="1823" y="7827"/>
                    <a:pt x="1841" y="7829"/>
                    <a:pt x="1859" y="7829"/>
                  </a:cubicBezTo>
                  <a:cubicBezTo>
                    <a:pt x="2758" y="7829"/>
                    <a:pt x="4599" y="3106"/>
                    <a:pt x="5139" y="1632"/>
                  </a:cubicBezTo>
                  <a:cubicBezTo>
                    <a:pt x="5515" y="630"/>
                    <a:pt x="5565" y="153"/>
                    <a:pt x="5289" y="28"/>
                  </a:cubicBezTo>
                  <a:cubicBezTo>
                    <a:pt x="5252" y="10"/>
                    <a:pt x="5212" y="1"/>
                    <a:pt x="51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22"/>
            <p:cNvSpPr/>
            <p:nvPr/>
          </p:nvSpPr>
          <p:spPr>
            <a:xfrm>
              <a:off x="3907930" y="2750787"/>
              <a:ext cx="468072" cy="149146"/>
            </a:xfrm>
            <a:custGeom>
              <a:avLst/>
              <a:gdLst/>
              <a:ahLst/>
              <a:cxnLst/>
              <a:rect l="l" t="t" r="r" b="b"/>
              <a:pathLst>
                <a:path w="20076" h="6397" extrusionOk="0">
                  <a:moveTo>
                    <a:pt x="12361" y="0"/>
                  </a:moveTo>
                  <a:cubicBezTo>
                    <a:pt x="10494" y="0"/>
                    <a:pt x="8797" y="728"/>
                    <a:pt x="7318" y="2206"/>
                  </a:cubicBezTo>
                  <a:cubicBezTo>
                    <a:pt x="3634" y="5840"/>
                    <a:pt x="201" y="6091"/>
                    <a:pt x="175" y="6091"/>
                  </a:cubicBezTo>
                  <a:cubicBezTo>
                    <a:pt x="75" y="6091"/>
                    <a:pt x="0" y="6166"/>
                    <a:pt x="25" y="6241"/>
                  </a:cubicBezTo>
                  <a:cubicBezTo>
                    <a:pt x="25" y="6329"/>
                    <a:pt x="82" y="6397"/>
                    <a:pt x="146" y="6397"/>
                  </a:cubicBezTo>
                  <a:cubicBezTo>
                    <a:pt x="156" y="6397"/>
                    <a:pt x="166" y="6395"/>
                    <a:pt x="175" y="6392"/>
                  </a:cubicBezTo>
                  <a:cubicBezTo>
                    <a:pt x="326" y="6392"/>
                    <a:pt x="3759" y="6166"/>
                    <a:pt x="7544" y="2432"/>
                  </a:cubicBezTo>
                  <a:cubicBezTo>
                    <a:pt x="8973" y="1027"/>
                    <a:pt x="10597" y="301"/>
                    <a:pt x="12366" y="301"/>
                  </a:cubicBezTo>
                  <a:cubicBezTo>
                    <a:pt x="12396" y="301"/>
                    <a:pt x="12426" y="301"/>
                    <a:pt x="12456" y="302"/>
                  </a:cubicBezTo>
                  <a:cubicBezTo>
                    <a:pt x="16341" y="352"/>
                    <a:pt x="19749" y="3860"/>
                    <a:pt x="19775" y="3886"/>
                  </a:cubicBezTo>
                  <a:cubicBezTo>
                    <a:pt x="19816" y="3913"/>
                    <a:pt x="19865" y="3933"/>
                    <a:pt x="19909" y="3933"/>
                  </a:cubicBezTo>
                  <a:cubicBezTo>
                    <a:pt x="19945" y="3933"/>
                    <a:pt x="19977" y="3919"/>
                    <a:pt x="20000" y="3886"/>
                  </a:cubicBezTo>
                  <a:lnTo>
                    <a:pt x="20050" y="3835"/>
                  </a:lnTo>
                  <a:cubicBezTo>
                    <a:pt x="20075" y="3785"/>
                    <a:pt x="20050" y="3710"/>
                    <a:pt x="20000" y="3660"/>
                  </a:cubicBezTo>
                  <a:cubicBezTo>
                    <a:pt x="19875" y="3510"/>
                    <a:pt x="16491" y="51"/>
                    <a:pt x="12456" y="1"/>
                  </a:cubicBezTo>
                  <a:cubicBezTo>
                    <a:pt x="12424" y="0"/>
                    <a:pt x="12393" y="0"/>
                    <a:pt x="123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22"/>
            <p:cNvSpPr/>
            <p:nvPr/>
          </p:nvSpPr>
          <p:spPr>
            <a:xfrm>
              <a:off x="4067449" y="2610317"/>
              <a:ext cx="53764" cy="190320"/>
            </a:xfrm>
            <a:custGeom>
              <a:avLst/>
              <a:gdLst/>
              <a:ahLst/>
              <a:cxnLst/>
              <a:rect l="l" t="t" r="r" b="b"/>
              <a:pathLst>
                <a:path w="2306" h="8163" extrusionOk="0">
                  <a:moveTo>
                    <a:pt x="185" y="1"/>
                  </a:moveTo>
                  <a:cubicBezTo>
                    <a:pt x="141" y="1"/>
                    <a:pt x="92" y="19"/>
                    <a:pt x="50" y="61"/>
                  </a:cubicBezTo>
                  <a:cubicBezTo>
                    <a:pt x="0" y="136"/>
                    <a:pt x="0" y="236"/>
                    <a:pt x="75" y="286"/>
                  </a:cubicBezTo>
                  <a:cubicBezTo>
                    <a:pt x="100" y="312"/>
                    <a:pt x="1955" y="1966"/>
                    <a:pt x="802" y="7956"/>
                  </a:cubicBezTo>
                  <a:cubicBezTo>
                    <a:pt x="777" y="8056"/>
                    <a:pt x="827" y="8131"/>
                    <a:pt x="927" y="8156"/>
                  </a:cubicBezTo>
                  <a:cubicBezTo>
                    <a:pt x="941" y="8161"/>
                    <a:pt x="954" y="8163"/>
                    <a:pt x="967" y="8163"/>
                  </a:cubicBezTo>
                  <a:cubicBezTo>
                    <a:pt x="1028" y="8163"/>
                    <a:pt x="1082" y="8118"/>
                    <a:pt x="1103" y="8056"/>
                  </a:cubicBezTo>
                  <a:lnTo>
                    <a:pt x="1103" y="8031"/>
                  </a:lnTo>
                  <a:cubicBezTo>
                    <a:pt x="2306" y="1840"/>
                    <a:pt x="376" y="111"/>
                    <a:pt x="276" y="36"/>
                  </a:cubicBezTo>
                  <a:cubicBezTo>
                    <a:pt x="253" y="13"/>
                    <a:pt x="221" y="1"/>
                    <a:pt x="1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22"/>
            <p:cNvSpPr/>
            <p:nvPr/>
          </p:nvSpPr>
          <p:spPr>
            <a:xfrm>
              <a:off x="4038818" y="2578422"/>
              <a:ext cx="417222" cy="342451"/>
            </a:xfrm>
            <a:custGeom>
              <a:avLst/>
              <a:gdLst/>
              <a:ahLst/>
              <a:cxnLst/>
              <a:rect l="l" t="t" r="r" b="b"/>
              <a:pathLst>
                <a:path w="17895" h="14688" extrusionOk="0">
                  <a:moveTo>
                    <a:pt x="2707" y="0"/>
                  </a:moveTo>
                  <a:cubicBezTo>
                    <a:pt x="2707" y="1"/>
                    <a:pt x="0" y="10351"/>
                    <a:pt x="13033" y="14687"/>
                  </a:cubicBezTo>
                  <a:cubicBezTo>
                    <a:pt x="13033" y="14687"/>
                    <a:pt x="17895" y="8747"/>
                    <a:pt x="10953" y="5314"/>
                  </a:cubicBezTo>
                  <a:cubicBezTo>
                    <a:pt x="3985" y="1880"/>
                    <a:pt x="2707"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22"/>
            <p:cNvSpPr/>
            <p:nvPr/>
          </p:nvSpPr>
          <p:spPr>
            <a:xfrm>
              <a:off x="3227165" y="3822419"/>
              <a:ext cx="380996" cy="380986"/>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22"/>
            <p:cNvSpPr/>
            <p:nvPr/>
          </p:nvSpPr>
          <p:spPr>
            <a:xfrm>
              <a:off x="5474737" y="1450963"/>
              <a:ext cx="468071" cy="46807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2949;p117">
            <a:extLst>
              <a:ext uri="{FF2B5EF4-FFF2-40B4-BE49-F238E27FC236}">
                <a16:creationId xmlns:a16="http://schemas.microsoft.com/office/drawing/2014/main" id="{A8D203C3-A090-3113-41EB-044A01E9F866}"/>
              </a:ext>
            </a:extLst>
          </p:cNvPr>
          <p:cNvSpPr txBox="1">
            <a:spLocks noGrp="1"/>
          </p:cNvSpPr>
          <p:nvPr>
            <p:ph type="title"/>
          </p:nvPr>
        </p:nvSpPr>
        <p:spPr>
          <a:xfrm flipH="1">
            <a:off x="4709333" y="257936"/>
            <a:ext cx="4206717" cy="156963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dirty="0"/>
              <a:t>Chall</a:t>
            </a:r>
            <a:r>
              <a:rPr lang="tr-TR" dirty="0"/>
              <a:t>e</a:t>
            </a:r>
            <a:r>
              <a:rPr lang="en" dirty="0"/>
              <a:t>nges that </a:t>
            </a:r>
            <a:r>
              <a:rPr lang="tr-TR" dirty="0"/>
              <a:t>I</a:t>
            </a:r>
            <a:r>
              <a:rPr lang="en" dirty="0"/>
              <a:t>’ve encountered (continued)</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70"/>
          <p:cNvSpPr txBox="1">
            <a:spLocks noGrp="1"/>
          </p:cNvSpPr>
          <p:nvPr>
            <p:ph type="title"/>
          </p:nvPr>
        </p:nvSpPr>
        <p:spPr>
          <a:xfrm>
            <a:off x="372462" y="321900"/>
            <a:ext cx="8100752" cy="16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Future development…</a:t>
            </a:r>
            <a:endParaRPr sz="3200" dirty="0"/>
          </a:p>
        </p:txBody>
      </p:sp>
      <p:sp>
        <p:nvSpPr>
          <p:cNvPr id="808" name="Google Shape;808;p70"/>
          <p:cNvSpPr txBox="1">
            <a:spLocks noGrp="1"/>
          </p:cNvSpPr>
          <p:nvPr>
            <p:ph type="subTitle" idx="1"/>
          </p:nvPr>
        </p:nvSpPr>
        <p:spPr>
          <a:xfrm>
            <a:off x="473089" y="1803984"/>
            <a:ext cx="4181743" cy="2361143"/>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r>
              <a:rPr lang="en-US" sz="1800" dirty="0">
                <a:solidFill>
                  <a:schemeClr val="accent4">
                    <a:lumMod val="50000"/>
                  </a:schemeClr>
                </a:solidFill>
                <a:effectLst/>
                <a:latin typeface="Libre Baskerville" panose="02000000000000000000" pitchFamily="2" charset="0"/>
                <a:ea typeface="Calibri" panose="020F0502020204030204" pitchFamily="34" charset="0"/>
                <a:cs typeface="Arial" panose="020B0604020202020204" pitchFamily="34" charset="0"/>
              </a:rPr>
              <a:t>As I find more time in my daily life, I will try to improve this program’s capability for future needs and update the program in GitHub.</a:t>
            </a:r>
            <a:r>
              <a:rPr lang="en-US" sz="1800" b="0" i="0" dirty="0">
                <a:solidFill>
                  <a:schemeClr val="accent4">
                    <a:lumMod val="50000"/>
                  </a:schemeClr>
                </a:solidFill>
                <a:effectLst/>
                <a:latin typeface="Libre Baskerville" panose="02000000000000000000" pitchFamily="2" charset="0"/>
              </a:rPr>
              <a:t> I’m also planning to implement neural networks to enhance the capabilities of this program.</a:t>
            </a:r>
            <a:endParaRPr lang="tr-TR" sz="1800" dirty="0">
              <a:solidFill>
                <a:schemeClr val="accent4">
                  <a:lumMod val="50000"/>
                </a:schemeClr>
              </a:solidFill>
              <a:effectLst/>
              <a:latin typeface="Libre Baskerville" panose="02000000000000000000" pitchFamily="2" charset="0"/>
              <a:ea typeface="Calibri" panose="020F0502020204030204" pitchFamily="34" charset="0"/>
              <a:cs typeface="Arial" panose="020B0604020202020204" pitchFamily="34" charset="0"/>
            </a:endParaRPr>
          </a:p>
        </p:txBody>
      </p:sp>
      <p:sp>
        <p:nvSpPr>
          <p:cNvPr id="809" name="Google Shape;809;p70"/>
          <p:cNvSpPr/>
          <p:nvPr/>
        </p:nvSpPr>
        <p:spPr>
          <a:xfrm>
            <a:off x="7039254" y="1241207"/>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0"/>
          <p:cNvSpPr/>
          <p:nvPr/>
        </p:nvSpPr>
        <p:spPr>
          <a:xfrm>
            <a:off x="6498322" y="207536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0"/>
          <p:cNvSpPr/>
          <p:nvPr/>
        </p:nvSpPr>
        <p:spPr>
          <a:xfrm>
            <a:off x="7536268" y="1829175"/>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 name="Google Shape;812;p70"/>
          <p:cNvGrpSpPr/>
          <p:nvPr/>
        </p:nvGrpSpPr>
        <p:grpSpPr>
          <a:xfrm>
            <a:off x="4284880" y="1686805"/>
            <a:ext cx="4791149" cy="2853664"/>
            <a:chOff x="4189650" y="2440275"/>
            <a:chExt cx="4195525" cy="2055425"/>
          </a:xfrm>
        </p:grpSpPr>
        <p:sp>
          <p:nvSpPr>
            <p:cNvPr id="813" name="Google Shape;813;p70"/>
            <p:cNvSpPr/>
            <p:nvPr/>
          </p:nvSpPr>
          <p:spPr>
            <a:xfrm>
              <a:off x="4189650" y="4130425"/>
              <a:ext cx="4195525" cy="365275"/>
            </a:xfrm>
            <a:custGeom>
              <a:avLst/>
              <a:gdLst/>
              <a:ahLst/>
              <a:cxnLst/>
              <a:rect l="l" t="t" r="r" b="b"/>
              <a:pathLst>
                <a:path w="167821" h="14611" extrusionOk="0">
                  <a:moveTo>
                    <a:pt x="83894" y="0"/>
                  </a:moveTo>
                  <a:cubicBezTo>
                    <a:pt x="37561" y="0"/>
                    <a:pt x="1" y="3269"/>
                    <a:pt x="1" y="7305"/>
                  </a:cubicBezTo>
                  <a:cubicBezTo>
                    <a:pt x="1" y="11342"/>
                    <a:pt x="37561" y="14611"/>
                    <a:pt x="83894" y="14611"/>
                  </a:cubicBezTo>
                  <a:cubicBezTo>
                    <a:pt x="130227" y="14611"/>
                    <a:pt x="167820" y="11342"/>
                    <a:pt x="167820" y="7305"/>
                  </a:cubicBezTo>
                  <a:cubicBezTo>
                    <a:pt x="167820" y="3269"/>
                    <a:pt x="130227" y="0"/>
                    <a:pt x="83894" y="0"/>
                  </a:cubicBezTo>
                  <a:close/>
                </a:path>
              </a:pathLst>
            </a:custGeom>
            <a:solidFill>
              <a:srgbClr val="44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0"/>
            <p:cNvSpPr/>
            <p:nvPr/>
          </p:nvSpPr>
          <p:spPr>
            <a:xfrm>
              <a:off x="5619000" y="3139700"/>
              <a:ext cx="117625" cy="144300"/>
            </a:xfrm>
            <a:custGeom>
              <a:avLst/>
              <a:gdLst/>
              <a:ahLst/>
              <a:cxnLst/>
              <a:rect l="l" t="t" r="r" b="b"/>
              <a:pathLst>
                <a:path w="4705" h="5772" extrusionOk="0">
                  <a:moveTo>
                    <a:pt x="2202" y="1"/>
                  </a:moveTo>
                  <a:cubicBezTo>
                    <a:pt x="1969" y="1202"/>
                    <a:pt x="1635" y="2202"/>
                    <a:pt x="468" y="2603"/>
                  </a:cubicBezTo>
                  <a:cubicBezTo>
                    <a:pt x="460" y="2604"/>
                    <a:pt x="451" y="2605"/>
                    <a:pt x="442" y="2605"/>
                  </a:cubicBezTo>
                  <a:cubicBezTo>
                    <a:pt x="344" y="2605"/>
                    <a:pt x="212" y="2511"/>
                    <a:pt x="118" y="2511"/>
                  </a:cubicBezTo>
                  <a:cubicBezTo>
                    <a:pt x="49" y="2511"/>
                    <a:pt x="1" y="2562"/>
                    <a:pt x="1" y="2736"/>
                  </a:cubicBezTo>
                  <a:cubicBezTo>
                    <a:pt x="1" y="2970"/>
                    <a:pt x="134" y="3170"/>
                    <a:pt x="368" y="3270"/>
                  </a:cubicBezTo>
                  <a:cubicBezTo>
                    <a:pt x="901" y="3470"/>
                    <a:pt x="1468" y="3670"/>
                    <a:pt x="1735" y="4271"/>
                  </a:cubicBezTo>
                  <a:cubicBezTo>
                    <a:pt x="2002" y="4671"/>
                    <a:pt x="2102" y="5171"/>
                    <a:pt x="2202" y="5772"/>
                  </a:cubicBezTo>
                  <a:cubicBezTo>
                    <a:pt x="2603" y="4371"/>
                    <a:pt x="3203" y="3303"/>
                    <a:pt x="4704" y="2836"/>
                  </a:cubicBezTo>
                  <a:cubicBezTo>
                    <a:pt x="3503" y="2403"/>
                    <a:pt x="2769" y="1835"/>
                    <a:pt x="2536" y="735"/>
                  </a:cubicBezTo>
                  <a:cubicBezTo>
                    <a:pt x="2436" y="535"/>
                    <a:pt x="2336" y="334"/>
                    <a:pt x="2202" y="1"/>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0"/>
            <p:cNvSpPr/>
            <p:nvPr/>
          </p:nvSpPr>
          <p:spPr>
            <a:xfrm>
              <a:off x="5515600" y="2769450"/>
              <a:ext cx="120100" cy="133000"/>
            </a:xfrm>
            <a:custGeom>
              <a:avLst/>
              <a:gdLst/>
              <a:ahLst/>
              <a:cxnLst/>
              <a:rect l="l" t="t" r="r" b="b"/>
              <a:pathLst>
                <a:path w="4804" h="5320" extrusionOk="0">
                  <a:moveTo>
                    <a:pt x="2235" y="0"/>
                  </a:moveTo>
                  <a:cubicBezTo>
                    <a:pt x="1835" y="1368"/>
                    <a:pt x="1401" y="2402"/>
                    <a:pt x="0" y="2569"/>
                  </a:cubicBezTo>
                  <a:cubicBezTo>
                    <a:pt x="0" y="2802"/>
                    <a:pt x="134" y="2902"/>
                    <a:pt x="334" y="2969"/>
                  </a:cubicBezTo>
                  <a:cubicBezTo>
                    <a:pt x="1268" y="3269"/>
                    <a:pt x="1802" y="3903"/>
                    <a:pt x="1969" y="4870"/>
                  </a:cubicBezTo>
                  <a:cubicBezTo>
                    <a:pt x="2069" y="5192"/>
                    <a:pt x="2109" y="5319"/>
                    <a:pt x="2190" y="5319"/>
                  </a:cubicBezTo>
                  <a:cubicBezTo>
                    <a:pt x="2244" y="5319"/>
                    <a:pt x="2316" y="5264"/>
                    <a:pt x="2436" y="5171"/>
                  </a:cubicBezTo>
                  <a:cubicBezTo>
                    <a:pt x="2602" y="3936"/>
                    <a:pt x="3370" y="3169"/>
                    <a:pt x="4804" y="2702"/>
                  </a:cubicBezTo>
                  <a:cubicBezTo>
                    <a:pt x="3236" y="2369"/>
                    <a:pt x="2636" y="1368"/>
                    <a:pt x="2235"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0"/>
            <p:cNvSpPr/>
            <p:nvPr/>
          </p:nvSpPr>
          <p:spPr>
            <a:xfrm>
              <a:off x="6028475" y="3170575"/>
              <a:ext cx="75075" cy="90900"/>
            </a:xfrm>
            <a:custGeom>
              <a:avLst/>
              <a:gdLst/>
              <a:ahLst/>
              <a:cxnLst/>
              <a:rect l="l" t="t" r="r" b="b"/>
              <a:pathLst>
                <a:path w="3003" h="3636" extrusionOk="0">
                  <a:moveTo>
                    <a:pt x="1535" y="0"/>
                  </a:moveTo>
                  <a:cubicBezTo>
                    <a:pt x="1301" y="767"/>
                    <a:pt x="801" y="1268"/>
                    <a:pt x="0" y="1668"/>
                  </a:cubicBezTo>
                  <a:cubicBezTo>
                    <a:pt x="967" y="1935"/>
                    <a:pt x="1301" y="2569"/>
                    <a:pt x="1535" y="3636"/>
                  </a:cubicBezTo>
                  <a:cubicBezTo>
                    <a:pt x="1835" y="2535"/>
                    <a:pt x="2202" y="1901"/>
                    <a:pt x="3002" y="1701"/>
                  </a:cubicBezTo>
                  <a:cubicBezTo>
                    <a:pt x="2435" y="1234"/>
                    <a:pt x="1801" y="834"/>
                    <a:pt x="1535"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0"/>
            <p:cNvSpPr/>
            <p:nvPr/>
          </p:nvSpPr>
          <p:spPr>
            <a:xfrm>
              <a:off x="6304500" y="3626725"/>
              <a:ext cx="88425" cy="103425"/>
            </a:xfrm>
            <a:custGeom>
              <a:avLst/>
              <a:gdLst/>
              <a:ahLst/>
              <a:cxnLst/>
              <a:rect l="l" t="t" r="r" b="b"/>
              <a:pathLst>
                <a:path w="3537" h="4137" extrusionOk="0">
                  <a:moveTo>
                    <a:pt x="1568" y="0"/>
                  </a:moveTo>
                  <a:cubicBezTo>
                    <a:pt x="1401" y="1068"/>
                    <a:pt x="1034" y="1802"/>
                    <a:pt x="0" y="2002"/>
                  </a:cubicBezTo>
                  <a:cubicBezTo>
                    <a:pt x="267" y="2669"/>
                    <a:pt x="1134" y="2702"/>
                    <a:pt x="1335" y="3436"/>
                  </a:cubicBezTo>
                  <a:cubicBezTo>
                    <a:pt x="1435" y="3603"/>
                    <a:pt x="1535" y="3803"/>
                    <a:pt x="1668" y="4137"/>
                  </a:cubicBezTo>
                  <a:cubicBezTo>
                    <a:pt x="2002" y="3203"/>
                    <a:pt x="2435" y="2502"/>
                    <a:pt x="3536" y="2102"/>
                  </a:cubicBezTo>
                  <a:cubicBezTo>
                    <a:pt x="2302" y="1768"/>
                    <a:pt x="1968" y="901"/>
                    <a:pt x="1568"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0"/>
            <p:cNvSpPr/>
            <p:nvPr/>
          </p:nvSpPr>
          <p:spPr>
            <a:xfrm>
              <a:off x="6840700" y="3392400"/>
              <a:ext cx="90925" cy="111750"/>
            </a:xfrm>
            <a:custGeom>
              <a:avLst/>
              <a:gdLst/>
              <a:ahLst/>
              <a:cxnLst/>
              <a:rect l="l" t="t" r="r" b="b"/>
              <a:pathLst>
                <a:path w="3637" h="4470" extrusionOk="0">
                  <a:moveTo>
                    <a:pt x="1769" y="0"/>
                  </a:moveTo>
                  <a:cubicBezTo>
                    <a:pt x="1602" y="1168"/>
                    <a:pt x="1135" y="1835"/>
                    <a:pt x="1" y="2168"/>
                  </a:cubicBezTo>
                  <a:cubicBezTo>
                    <a:pt x="1135" y="2535"/>
                    <a:pt x="1569" y="3236"/>
                    <a:pt x="1802" y="4470"/>
                  </a:cubicBezTo>
                  <a:cubicBezTo>
                    <a:pt x="2102" y="3302"/>
                    <a:pt x="2569" y="2569"/>
                    <a:pt x="3637" y="2168"/>
                  </a:cubicBezTo>
                  <a:cubicBezTo>
                    <a:pt x="2569" y="1801"/>
                    <a:pt x="2102" y="1067"/>
                    <a:pt x="17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0"/>
            <p:cNvSpPr/>
            <p:nvPr/>
          </p:nvSpPr>
          <p:spPr>
            <a:xfrm>
              <a:off x="6178575" y="2993775"/>
              <a:ext cx="25" cy="25"/>
            </a:xfrm>
            <a:custGeom>
              <a:avLst/>
              <a:gdLst/>
              <a:ahLst/>
              <a:cxnLst/>
              <a:rect l="l" t="t" r="r" b="b"/>
              <a:pathLst>
                <a:path w="1" h="1" extrusionOk="0">
                  <a:moveTo>
                    <a:pt x="0" y="0"/>
                  </a:moveTo>
                  <a:lnTo>
                    <a:pt x="0" y="0"/>
                  </a:lnTo>
                  <a:lnTo>
                    <a:pt x="0" y="0"/>
                  </a:lnTo>
                  <a:close/>
                </a:path>
              </a:pathLst>
            </a:custGeom>
            <a:solidFill>
              <a:srgbClr val="CCD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0"/>
            <p:cNvSpPr/>
            <p:nvPr/>
          </p:nvSpPr>
          <p:spPr>
            <a:xfrm>
              <a:off x="6226950" y="3639225"/>
              <a:ext cx="110925" cy="147625"/>
            </a:xfrm>
            <a:custGeom>
              <a:avLst/>
              <a:gdLst/>
              <a:ahLst/>
              <a:cxnLst/>
              <a:rect l="l" t="t" r="r" b="b"/>
              <a:pathLst>
                <a:path w="4437" h="5905" extrusionOk="0">
                  <a:moveTo>
                    <a:pt x="2402" y="1"/>
                  </a:moveTo>
                  <a:cubicBezTo>
                    <a:pt x="2202" y="1302"/>
                    <a:pt x="1601" y="2336"/>
                    <a:pt x="0" y="2836"/>
                  </a:cubicBezTo>
                  <a:cubicBezTo>
                    <a:pt x="1668" y="3236"/>
                    <a:pt x="2168" y="4304"/>
                    <a:pt x="2435" y="5905"/>
                  </a:cubicBezTo>
                  <a:cubicBezTo>
                    <a:pt x="2735" y="4404"/>
                    <a:pt x="3336" y="3470"/>
                    <a:pt x="4437" y="2936"/>
                  </a:cubicBezTo>
                  <a:cubicBezTo>
                    <a:pt x="4236" y="2202"/>
                    <a:pt x="3369" y="2169"/>
                    <a:pt x="3102" y="1502"/>
                  </a:cubicBezTo>
                  <a:cubicBezTo>
                    <a:pt x="2869" y="1002"/>
                    <a:pt x="2635" y="501"/>
                    <a:pt x="2402" y="1"/>
                  </a:cubicBezTo>
                  <a:close/>
                </a:path>
              </a:pathLst>
            </a:custGeom>
            <a:solidFill>
              <a:srgbClr val="CCD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0"/>
            <p:cNvSpPr/>
            <p:nvPr/>
          </p:nvSpPr>
          <p:spPr>
            <a:xfrm>
              <a:off x="6407075" y="3825950"/>
              <a:ext cx="1752925" cy="415425"/>
            </a:xfrm>
            <a:custGeom>
              <a:avLst/>
              <a:gdLst/>
              <a:ahLst/>
              <a:cxnLst/>
              <a:rect l="l" t="t" r="r" b="b"/>
              <a:pathLst>
                <a:path w="70117" h="16617" extrusionOk="0">
                  <a:moveTo>
                    <a:pt x="22824" y="1"/>
                  </a:moveTo>
                  <a:cubicBezTo>
                    <a:pt x="21576" y="1"/>
                    <a:pt x="20330" y="217"/>
                    <a:pt x="19114" y="404"/>
                  </a:cubicBezTo>
                  <a:cubicBezTo>
                    <a:pt x="13210" y="1238"/>
                    <a:pt x="7706" y="3106"/>
                    <a:pt x="3102" y="7042"/>
                  </a:cubicBezTo>
                  <a:cubicBezTo>
                    <a:pt x="1935" y="8010"/>
                    <a:pt x="667" y="8977"/>
                    <a:pt x="0" y="10445"/>
                  </a:cubicBezTo>
                  <a:cubicBezTo>
                    <a:pt x="34" y="10778"/>
                    <a:pt x="267" y="10945"/>
                    <a:pt x="534" y="11045"/>
                  </a:cubicBezTo>
                  <a:cubicBezTo>
                    <a:pt x="2569" y="12079"/>
                    <a:pt x="3970" y="13714"/>
                    <a:pt x="5071" y="15682"/>
                  </a:cubicBezTo>
                  <a:cubicBezTo>
                    <a:pt x="5237" y="16049"/>
                    <a:pt x="5437" y="16416"/>
                    <a:pt x="5871" y="16516"/>
                  </a:cubicBezTo>
                  <a:cubicBezTo>
                    <a:pt x="6046" y="16543"/>
                    <a:pt x="6220" y="16556"/>
                    <a:pt x="6394" y="16556"/>
                  </a:cubicBezTo>
                  <a:cubicBezTo>
                    <a:pt x="6854" y="16556"/>
                    <a:pt x="7313" y="16470"/>
                    <a:pt x="7772" y="16349"/>
                  </a:cubicBezTo>
                  <a:cubicBezTo>
                    <a:pt x="12609" y="15081"/>
                    <a:pt x="17613" y="14681"/>
                    <a:pt x="22583" y="14548"/>
                  </a:cubicBezTo>
                  <a:cubicBezTo>
                    <a:pt x="22891" y="14542"/>
                    <a:pt x="23199" y="14539"/>
                    <a:pt x="23507" y="14539"/>
                  </a:cubicBezTo>
                  <a:cubicBezTo>
                    <a:pt x="26735" y="14539"/>
                    <a:pt x="29963" y="14843"/>
                    <a:pt x="33191" y="15148"/>
                  </a:cubicBezTo>
                  <a:cubicBezTo>
                    <a:pt x="37694" y="15615"/>
                    <a:pt x="42197" y="16015"/>
                    <a:pt x="46700" y="16416"/>
                  </a:cubicBezTo>
                  <a:cubicBezTo>
                    <a:pt x="47467" y="16416"/>
                    <a:pt x="48235" y="16616"/>
                    <a:pt x="49002" y="16616"/>
                  </a:cubicBezTo>
                  <a:lnTo>
                    <a:pt x="68883" y="16616"/>
                  </a:lnTo>
                  <a:cubicBezTo>
                    <a:pt x="68949" y="16616"/>
                    <a:pt x="69016" y="16616"/>
                    <a:pt x="69083" y="16616"/>
                  </a:cubicBezTo>
                  <a:cubicBezTo>
                    <a:pt x="69448" y="16616"/>
                    <a:pt x="69807" y="16593"/>
                    <a:pt x="70117" y="16282"/>
                  </a:cubicBezTo>
                  <a:cubicBezTo>
                    <a:pt x="70050" y="16015"/>
                    <a:pt x="69984" y="15682"/>
                    <a:pt x="69917" y="15381"/>
                  </a:cubicBezTo>
                  <a:cubicBezTo>
                    <a:pt x="69817" y="14981"/>
                    <a:pt x="69717" y="14614"/>
                    <a:pt x="69583" y="14214"/>
                  </a:cubicBezTo>
                  <a:cubicBezTo>
                    <a:pt x="69362" y="14317"/>
                    <a:pt x="69133" y="14349"/>
                    <a:pt x="68904" y="14349"/>
                  </a:cubicBezTo>
                  <a:cubicBezTo>
                    <a:pt x="68616" y="14349"/>
                    <a:pt x="68327" y="14299"/>
                    <a:pt x="68049" y="14281"/>
                  </a:cubicBezTo>
                  <a:lnTo>
                    <a:pt x="68583" y="14281"/>
                  </a:lnTo>
                  <a:cubicBezTo>
                    <a:pt x="68694" y="14292"/>
                    <a:pt x="68805" y="14303"/>
                    <a:pt x="68915" y="14303"/>
                  </a:cubicBezTo>
                  <a:cubicBezTo>
                    <a:pt x="69135" y="14303"/>
                    <a:pt x="69350" y="14258"/>
                    <a:pt x="69550" y="14081"/>
                  </a:cubicBezTo>
                  <a:cubicBezTo>
                    <a:pt x="69150" y="13280"/>
                    <a:pt x="68716" y="12479"/>
                    <a:pt x="68449" y="11612"/>
                  </a:cubicBezTo>
                  <a:cubicBezTo>
                    <a:pt x="68015" y="10211"/>
                    <a:pt x="66681" y="9411"/>
                    <a:pt x="66147" y="8076"/>
                  </a:cubicBezTo>
                  <a:cubicBezTo>
                    <a:pt x="65814" y="7242"/>
                    <a:pt x="65447" y="6408"/>
                    <a:pt x="64713" y="5841"/>
                  </a:cubicBezTo>
                  <a:cubicBezTo>
                    <a:pt x="64380" y="5574"/>
                    <a:pt x="64013" y="5474"/>
                    <a:pt x="63579" y="5408"/>
                  </a:cubicBezTo>
                  <a:cubicBezTo>
                    <a:pt x="58942" y="4907"/>
                    <a:pt x="54339" y="4007"/>
                    <a:pt x="49736" y="3206"/>
                  </a:cubicBezTo>
                  <a:cubicBezTo>
                    <a:pt x="47201" y="2772"/>
                    <a:pt x="44699" y="2205"/>
                    <a:pt x="42164" y="1705"/>
                  </a:cubicBezTo>
                  <a:cubicBezTo>
                    <a:pt x="37060" y="738"/>
                    <a:pt x="31956" y="4"/>
                    <a:pt x="26753" y="4"/>
                  </a:cubicBezTo>
                  <a:lnTo>
                    <a:pt x="23083" y="4"/>
                  </a:lnTo>
                  <a:cubicBezTo>
                    <a:pt x="22997" y="2"/>
                    <a:pt x="22910" y="1"/>
                    <a:pt x="22824" y="1"/>
                  </a:cubicBezTo>
                  <a:close/>
                </a:path>
              </a:pathLst>
            </a:custGeom>
            <a:solidFill>
              <a:srgbClr val="CD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0"/>
            <p:cNvSpPr/>
            <p:nvPr/>
          </p:nvSpPr>
          <p:spPr>
            <a:xfrm>
              <a:off x="4501550" y="3782850"/>
              <a:ext cx="1831325" cy="458825"/>
            </a:xfrm>
            <a:custGeom>
              <a:avLst/>
              <a:gdLst/>
              <a:ahLst/>
              <a:cxnLst/>
              <a:rect l="l" t="t" r="r" b="b"/>
              <a:pathLst>
                <a:path w="73253" h="18353" extrusionOk="0">
                  <a:moveTo>
                    <a:pt x="49783" y="1"/>
                  </a:moveTo>
                  <a:cubicBezTo>
                    <a:pt x="46677" y="1"/>
                    <a:pt x="43592" y="294"/>
                    <a:pt x="40529" y="694"/>
                  </a:cubicBezTo>
                  <a:cubicBezTo>
                    <a:pt x="33658" y="1628"/>
                    <a:pt x="26953" y="3296"/>
                    <a:pt x="20215" y="4697"/>
                  </a:cubicBezTo>
                  <a:cubicBezTo>
                    <a:pt x="15845" y="5597"/>
                    <a:pt x="11475" y="6364"/>
                    <a:pt x="7105" y="7098"/>
                  </a:cubicBezTo>
                  <a:cubicBezTo>
                    <a:pt x="6505" y="7165"/>
                    <a:pt x="5938" y="7232"/>
                    <a:pt x="5404" y="7565"/>
                  </a:cubicBezTo>
                  <a:cubicBezTo>
                    <a:pt x="4904" y="7966"/>
                    <a:pt x="4770" y="8599"/>
                    <a:pt x="4437" y="9133"/>
                  </a:cubicBezTo>
                  <a:cubicBezTo>
                    <a:pt x="3970" y="9934"/>
                    <a:pt x="3669" y="11034"/>
                    <a:pt x="2969" y="11535"/>
                  </a:cubicBezTo>
                  <a:cubicBezTo>
                    <a:pt x="2168" y="12135"/>
                    <a:pt x="1902" y="12836"/>
                    <a:pt x="1635" y="13636"/>
                  </a:cubicBezTo>
                  <a:cubicBezTo>
                    <a:pt x="1234" y="14737"/>
                    <a:pt x="801" y="15838"/>
                    <a:pt x="400" y="16939"/>
                  </a:cubicBezTo>
                  <a:cubicBezTo>
                    <a:pt x="512" y="17050"/>
                    <a:pt x="646" y="17093"/>
                    <a:pt x="788" y="17108"/>
                  </a:cubicBezTo>
                  <a:lnTo>
                    <a:pt x="788" y="17108"/>
                  </a:lnTo>
                  <a:cubicBezTo>
                    <a:pt x="583" y="17116"/>
                    <a:pt x="381" y="17150"/>
                    <a:pt x="200" y="17306"/>
                  </a:cubicBezTo>
                  <a:cubicBezTo>
                    <a:pt x="134" y="17539"/>
                    <a:pt x="67" y="17806"/>
                    <a:pt x="0" y="18039"/>
                  </a:cubicBezTo>
                  <a:cubicBezTo>
                    <a:pt x="289" y="18306"/>
                    <a:pt x="638" y="18351"/>
                    <a:pt x="986" y="18351"/>
                  </a:cubicBezTo>
                  <a:cubicBezTo>
                    <a:pt x="1160" y="18351"/>
                    <a:pt x="1334" y="18340"/>
                    <a:pt x="1501" y="18340"/>
                  </a:cubicBezTo>
                  <a:cubicBezTo>
                    <a:pt x="2225" y="18330"/>
                    <a:pt x="2949" y="18327"/>
                    <a:pt x="3672" y="18327"/>
                  </a:cubicBezTo>
                  <a:cubicBezTo>
                    <a:pt x="5650" y="18327"/>
                    <a:pt x="7627" y="18353"/>
                    <a:pt x="9604" y="18353"/>
                  </a:cubicBezTo>
                  <a:cubicBezTo>
                    <a:pt x="12040" y="18353"/>
                    <a:pt x="14476" y="18314"/>
                    <a:pt x="16912" y="18140"/>
                  </a:cubicBezTo>
                  <a:cubicBezTo>
                    <a:pt x="19748" y="17906"/>
                    <a:pt x="22616" y="17773"/>
                    <a:pt x="25452" y="17606"/>
                  </a:cubicBezTo>
                  <a:cubicBezTo>
                    <a:pt x="28454" y="17406"/>
                    <a:pt x="31456" y="17172"/>
                    <a:pt x="34458" y="16972"/>
                  </a:cubicBezTo>
                  <a:cubicBezTo>
                    <a:pt x="38594" y="16672"/>
                    <a:pt x="42731" y="16405"/>
                    <a:pt x="46900" y="16272"/>
                  </a:cubicBezTo>
                  <a:cubicBezTo>
                    <a:pt x="47176" y="16264"/>
                    <a:pt x="47453" y="16261"/>
                    <a:pt x="47729" y="16261"/>
                  </a:cubicBezTo>
                  <a:cubicBezTo>
                    <a:pt x="50021" y="16261"/>
                    <a:pt x="52313" y="16490"/>
                    <a:pt x="54606" y="16638"/>
                  </a:cubicBezTo>
                  <a:cubicBezTo>
                    <a:pt x="57408" y="16839"/>
                    <a:pt x="60176" y="17206"/>
                    <a:pt x="62845" y="18073"/>
                  </a:cubicBezTo>
                  <a:cubicBezTo>
                    <a:pt x="63054" y="18119"/>
                    <a:pt x="63279" y="18182"/>
                    <a:pt x="63498" y="18182"/>
                  </a:cubicBezTo>
                  <a:cubicBezTo>
                    <a:pt x="63594" y="18182"/>
                    <a:pt x="63688" y="18170"/>
                    <a:pt x="63779" y="18140"/>
                  </a:cubicBezTo>
                  <a:cubicBezTo>
                    <a:pt x="64213" y="17973"/>
                    <a:pt x="64346" y="17572"/>
                    <a:pt x="64513" y="17206"/>
                  </a:cubicBezTo>
                  <a:cubicBezTo>
                    <a:pt x="66081" y="14203"/>
                    <a:pt x="68516" y="12469"/>
                    <a:pt x="71918" y="12102"/>
                  </a:cubicBezTo>
                  <a:cubicBezTo>
                    <a:pt x="72385" y="12069"/>
                    <a:pt x="72919" y="12102"/>
                    <a:pt x="73252" y="11568"/>
                  </a:cubicBezTo>
                  <a:cubicBezTo>
                    <a:pt x="73252" y="11135"/>
                    <a:pt x="73019" y="10734"/>
                    <a:pt x="72819" y="10367"/>
                  </a:cubicBezTo>
                  <a:cubicBezTo>
                    <a:pt x="70884" y="6831"/>
                    <a:pt x="67982" y="4330"/>
                    <a:pt x="64379" y="2595"/>
                  </a:cubicBezTo>
                  <a:cubicBezTo>
                    <a:pt x="60510" y="760"/>
                    <a:pt x="56340" y="327"/>
                    <a:pt x="52137" y="60"/>
                  </a:cubicBezTo>
                  <a:cubicBezTo>
                    <a:pt x="51351" y="20"/>
                    <a:pt x="50566" y="1"/>
                    <a:pt x="49783" y="1"/>
                  </a:cubicBezTo>
                  <a:close/>
                </a:path>
              </a:pathLst>
            </a:custGeom>
            <a:solidFill>
              <a:srgbClr val="CD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0"/>
            <p:cNvSpPr/>
            <p:nvPr/>
          </p:nvSpPr>
          <p:spPr>
            <a:xfrm>
              <a:off x="7130925" y="3020450"/>
              <a:ext cx="502050" cy="271450"/>
            </a:xfrm>
            <a:custGeom>
              <a:avLst/>
              <a:gdLst/>
              <a:ahLst/>
              <a:cxnLst/>
              <a:rect l="l" t="t" r="r" b="b"/>
              <a:pathLst>
                <a:path w="20082" h="10858" extrusionOk="0">
                  <a:moveTo>
                    <a:pt x="20081" y="1"/>
                  </a:moveTo>
                  <a:lnTo>
                    <a:pt x="20081" y="1"/>
                  </a:lnTo>
                  <a:cubicBezTo>
                    <a:pt x="18980" y="401"/>
                    <a:pt x="18013" y="768"/>
                    <a:pt x="17079" y="1135"/>
                  </a:cubicBezTo>
                  <a:cubicBezTo>
                    <a:pt x="14511" y="2369"/>
                    <a:pt x="11942" y="3570"/>
                    <a:pt x="9407" y="4871"/>
                  </a:cubicBezTo>
                  <a:cubicBezTo>
                    <a:pt x="6438" y="6372"/>
                    <a:pt x="3569" y="7973"/>
                    <a:pt x="834" y="9908"/>
                  </a:cubicBezTo>
                  <a:cubicBezTo>
                    <a:pt x="701" y="10308"/>
                    <a:pt x="0" y="10241"/>
                    <a:pt x="100" y="10842"/>
                  </a:cubicBezTo>
                  <a:cubicBezTo>
                    <a:pt x="148" y="10852"/>
                    <a:pt x="194" y="10857"/>
                    <a:pt x="239" y="10857"/>
                  </a:cubicBezTo>
                  <a:cubicBezTo>
                    <a:pt x="476" y="10857"/>
                    <a:pt x="677" y="10726"/>
                    <a:pt x="901" y="10642"/>
                  </a:cubicBezTo>
                  <a:cubicBezTo>
                    <a:pt x="3336" y="9808"/>
                    <a:pt x="5804" y="9107"/>
                    <a:pt x="8306" y="8507"/>
                  </a:cubicBezTo>
                  <a:cubicBezTo>
                    <a:pt x="11242" y="7806"/>
                    <a:pt x="14177" y="7206"/>
                    <a:pt x="17112" y="6706"/>
                  </a:cubicBezTo>
                  <a:cubicBezTo>
                    <a:pt x="17546" y="6605"/>
                    <a:pt x="18180" y="6772"/>
                    <a:pt x="18380" y="6105"/>
                  </a:cubicBezTo>
                  <a:cubicBezTo>
                    <a:pt x="18914" y="4104"/>
                    <a:pt x="19481" y="2136"/>
                    <a:pt x="20081" y="1"/>
                  </a:cubicBezTo>
                  <a:close/>
                </a:path>
              </a:pathLst>
            </a:custGeom>
            <a:solidFill>
              <a:srgbClr val="BEA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0"/>
            <p:cNvSpPr/>
            <p:nvPr/>
          </p:nvSpPr>
          <p:spPr>
            <a:xfrm>
              <a:off x="7100900" y="3268125"/>
              <a:ext cx="52550" cy="37550"/>
            </a:xfrm>
            <a:custGeom>
              <a:avLst/>
              <a:gdLst/>
              <a:ahLst/>
              <a:cxnLst/>
              <a:rect l="l" t="t" r="r" b="b"/>
              <a:pathLst>
                <a:path w="2102" h="1502" extrusionOk="0">
                  <a:moveTo>
                    <a:pt x="2035" y="1"/>
                  </a:moveTo>
                  <a:lnTo>
                    <a:pt x="2035" y="1"/>
                  </a:lnTo>
                  <a:cubicBezTo>
                    <a:pt x="1335" y="434"/>
                    <a:pt x="534" y="801"/>
                    <a:pt x="0" y="1502"/>
                  </a:cubicBezTo>
                  <a:cubicBezTo>
                    <a:pt x="467" y="1402"/>
                    <a:pt x="868" y="1168"/>
                    <a:pt x="1301" y="935"/>
                  </a:cubicBezTo>
                  <a:cubicBezTo>
                    <a:pt x="1335" y="434"/>
                    <a:pt x="2102" y="535"/>
                    <a:pt x="2035" y="1"/>
                  </a:cubicBezTo>
                  <a:close/>
                </a:path>
              </a:pathLst>
            </a:custGeom>
            <a:solidFill>
              <a:srgbClr val="92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0"/>
            <p:cNvSpPr/>
            <p:nvPr/>
          </p:nvSpPr>
          <p:spPr>
            <a:xfrm>
              <a:off x="6521325" y="4225350"/>
              <a:ext cx="1676225" cy="76500"/>
            </a:xfrm>
            <a:custGeom>
              <a:avLst/>
              <a:gdLst/>
              <a:ahLst/>
              <a:cxnLst/>
              <a:rect l="l" t="t" r="r" b="b"/>
              <a:pathLst>
                <a:path w="67049" h="3060" extrusionOk="0">
                  <a:moveTo>
                    <a:pt x="16332" y="1"/>
                  </a:moveTo>
                  <a:cubicBezTo>
                    <a:pt x="11897" y="1"/>
                    <a:pt x="7464" y="37"/>
                    <a:pt x="3036" y="173"/>
                  </a:cubicBezTo>
                  <a:cubicBezTo>
                    <a:pt x="2402" y="373"/>
                    <a:pt x="1768" y="339"/>
                    <a:pt x="1134" y="373"/>
                  </a:cubicBezTo>
                  <a:cubicBezTo>
                    <a:pt x="934" y="606"/>
                    <a:pt x="1034" y="840"/>
                    <a:pt x="1101" y="1073"/>
                  </a:cubicBezTo>
                  <a:cubicBezTo>
                    <a:pt x="1199" y="1489"/>
                    <a:pt x="1207" y="1815"/>
                    <a:pt x="902" y="1815"/>
                  </a:cubicBezTo>
                  <a:cubicBezTo>
                    <a:pt x="791" y="1815"/>
                    <a:pt x="639" y="1772"/>
                    <a:pt x="434" y="1674"/>
                  </a:cubicBezTo>
                  <a:cubicBezTo>
                    <a:pt x="369" y="1637"/>
                    <a:pt x="314" y="1620"/>
                    <a:pt x="268" y="1620"/>
                  </a:cubicBezTo>
                  <a:cubicBezTo>
                    <a:pt x="150" y="1620"/>
                    <a:pt x="91" y="1730"/>
                    <a:pt x="67" y="1874"/>
                  </a:cubicBezTo>
                  <a:cubicBezTo>
                    <a:pt x="0" y="2641"/>
                    <a:pt x="534" y="2841"/>
                    <a:pt x="1101" y="2941"/>
                  </a:cubicBezTo>
                  <a:cubicBezTo>
                    <a:pt x="1494" y="3016"/>
                    <a:pt x="1888" y="3060"/>
                    <a:pt x="2287" y="3060"/>
                  </a:cubicBezTo>
                  <a:cubicBezTo>
                    <a:pt x="2599" y="3060"/>
                    <a:pt x="2914" y="3033"/>
                    <a:pt x="3236" y="2975"/>
                  </a:cubicBezTo>
                  <a:cubicBezTo>
                    <a:pt x="3412" y="2816"/>
                    <a:pt x="3617" y="2778"/>
                    <a:pt x="3825" y="2778"/>
                  </a:cubicBezTo>
                  <a:cubicBezTo>
                    <a:pt x="4010" y="2778"/>
                    <a:pt x="4197" y="2808"/>
                    <a:pt x="4370" y="2808"/>
                  </a:cubicBezTo>
                  <a:lnTo>
                    <a:pt x="65380" y="2808"/>
                  </a:lnTo>
                  <a:cubicBezTo>
                    <a:pt x="66414" y="2808"/>
                    <a:pt x="66948" y="2408"/>
                    <a:pt x="67015" y="1674"/>
                  </a:cubicBezTo>
                  <a:cubicBezTo>
                    <a:pt x="67048" y="940"/>
                    <a:pt x="66548" y="473"/>
                    <a:pt x="65547" y="339"/>
                  </a:cubicBezTo>
                  <a:cubicBezTo>
                    <a:pt x="65013" y="339"/>
                    <a:pt x="64480" y="373"/>
                    <a:pt x="63979" y="373"/>
                  </a:cubicBezTo>
                  <a:cubicBezTo>
                    <a:pt x="62650" y="355"/>
                    <a:pt x="61323" y="349"/>
                    <a:pt x="59996" y="349"/>
                  </a:cubicBezTo>
                  <a:cubicBezTo>
                    <a:pt x="57275" y="349"/>
                    <a:pt x="54558" y="374"/>
                    <a:pt x="51840" y="374"/>
                  </a:cubicBezTo>
                  <a:cubicBezTo>
                    <a:pt x="48562" y="374"/>
                    <a:pt x="45283" y="337"/>
                    <a:pt x="41997" y="173"/>
                  </a:cubicBezTo>
                  <a:cubicBezTo>
                    <a:pt x="41776" y="246"/>
                    <a:pt x="41534" y="269"/>
                    <a:pt x="41294" y="269"/>
                  </a:cubicBezTo>
                  <a:cubicBezTo>
                    <a:pt x="41101" y="269"/>
                    <a:pt x="40908" y="254"/>
                    <a:pt x="40729" y="239"/>
                  </a:cubicBezTo>
                  <a:cubicBezTo>
                    <a:pt x="39095" y="106"/>
                    <a:pt x="37427" y="39"/>
                    <a:pt x="35792" y="39"/>
                  </a:cubicBezTo>
                  <a:cubicBezTo>
                    <a:pt x="34481" y="47"/>
                    <a:pt x="33169" y="50"/>
                    <a:pt x="31856" y="50"/>
                  </a:cubicBezTo>
                  <a:cubicBezTo>
                    <a:pt x="26685" y="50"/>
                    <a:pt x="21508" y="1"/>
                    <a:pt x="16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0"/>
            <p:cNvSpPr/>
            <p:nvPr/>
          </p:nvSpPr>
          <p:spPr>
            <a:xfrm>
              <a:off x="4464025" y="4225475"/>
              <a:ext cx="1682875" cy="79250"/>
            </a:xfrm>
            <a:custGeom>
              <a:avLst/>
              <a:gdLst/>
              <a:ahLst/>
              <a:cxnLst/>
              <a:rect l="l" t="t" r="r" b="b"/>
              <a:pathLst>
                <a:path w="67315" h="3170" extrusionOk="0">
                  <a:moveTo>
                    <a:pt x="62178" y="1"/>
                  </a:moveTo>
                  <a:cubicBezTo>
                    <a:pt x="50403" y="34"/>
                    <a:pt x="38628" y="34"/>
                    <a:pt x="26853" y="34"/>
                  </a:cubicBezTo>
                  <a:cubicBezTo>
                    <a:pt x="25518" y="34"/>
                    <a:pt x="24184" y="101"/>
                    <a:pt x="22850" y="101"/>
                  </a:cubicBezTo>
                  <a:cubicBezTo>
                    <a:pt x="21837" y="125"/>
                    <a:pt x="20807" y="248"/>
                    <a:pt x="19785" y="248"/>
                  </a:cubicBezTo>
                  <a:cubicBezTo>
                    <a:pt x="19359" y="248"/>
                    <a:pt x="18935" y="227"/>
                    <a:pt x="18513" y="168"/>
                  </a:cubicBezTo>
                  <a:cubicBezTo>
                    <a:pt x="18157" y="168"/>
                    <a:pt x="17802" y="153"/>
                    <a:pt x="17446" y="153"/>
                  </a:cubicBezTo>
                  <a:cubicBezTo>
                    <a:pt x="17268" y="153"/>
                    <a:pt x="17090" y="157"/>
                    <a:pt x="16912" y="168"/>
                  </a:cubicBezTo>
                  <a:cubicBezTo>
                    <a:pt x="14574" y="335"/>
                    <a:pt x="12235" y="377"/>
                    <a:pt x="9897" y="377"/>
                  </a:cubicBezTo>
                  <a:cubicBezTo>
                    <a:pt x="7461" y="377"/>
                    <a:pt x="5025" y="331"/>
                    <a:pt x="2589" y="331"/>
                  </a:cubicBezTo>
                  <a:cubicBezTo>
                    <a:pt x="2226" y="331"/>
                    <a:pt x="1864" y="332"/>
                    <a:pt x="1501" y="334"/>
                  </a:cubicBezTo>
                  <a:cubicBezTo>
                    <a:pt x="901" y="368"/>
                    <a:pt x="400" y="535"/>
                    <a:pt x="167" y="1168"/>
                  </a:cubicBezTo>
                  <a:cubicBezTo>
                    <a:pt x="0" y="1635"/>
                    <a:pt x="100" y="2036"/>
                    <a:pt x="400" y="2403"/>
                  </a:cubicBezTo>
                  <a:cubicBezTo>
                    <a:pt x="718" y="2778"/>
                    <a:pt x="1137" y="2804"/>
                    <a:pt x="1568" y="2804"/>
                  </a:cubicBezTo>
                  <a:cubicBezTo>
                    <a:pt x="1635" y="2804"/>
                    <a:pt x="1701" y="2803"/>
                    <a:pt x="1768" y="2803"/>
                  </a:cubicBezTo>
                  <a:lnTo>
                    <a:pt x="61944" y="2803"/>
                  </a:lnTo>
                  <a:cubicBezTo>
                    <a:pt x="62111" y="2803"/>
                    <a:pt x="62283" y="2778"/>
                    <a:pt x="62444" y="2778"/>
                  </a:cubicBezTo>
                  <a:cubicBezTo>
                    <a:pt x="62703" y="2778"/>
                    <a:pt x="62935" y="2841"/>
                    <a:pt x="63078" y="3170"/>
                  </a:cubicBezTo>
                  <a:cubicBezTo>
                    <a:pt x="63586" y="3038"/>
                    <a:pt x="64105" y="3023"/>
                    <a:pt x="64622" y="3023"/>
                  </a:cubicBezTo>
                  <a:cubicBezTo>
                    <a:pt x="64774" y="3023"/>
                    <a:pt x="64927" y="3024"/>
                    <a:pt x="65079" y="3024"/>
                  </a:cubicBezTo>
                  <a:cubicBezTo>
                    <a:pt x="65325" y="3024"/>
                    <a:pt x="65571" y="3021"/>
                    <a:pt x="65814" y="3003"/>
                  </a:cubicBezTo>
                  <a:cubicBezTo>
                    <a:pt x="66481" y="2936"/>
                    <a:pt x="66915" y="2603"/>
                    <a:pt x="67148" y="1969"/>
                  </a:cubicBezTo>
                  <a:cubicBezTo>
                    <a:pt x="67315" y="1469"/>
                    <a:pt x="67181" y="1002"/>
                    <a:pt x="66681" y="701"/>
                  </a:cubicBezTo>
                  <a:cubicBezTo>
                    <a:pt x="66617" y="683"/>
                    <a:pt x="66561" y="675"/>
                    <a:pt x="66512" y="675"/>
                  </a:cubicBezTo>
                  <a:cubicBezTo>
                    <a:pt x="66202" y="675"/>
                    <a:pt x="66158" y="1005"/>
                    <a:pt x="66014" y="1235"/>
                  </a:cubicBezTo>
                  <a:cubicBezTo>
                    <a:pt x="65900" y="1434"/>
                    <a:pt x="65835" y="1731"/>
                    <a:pt x="65590" y="1731"/>
                  </a:cubicBezTo>
                  <a:cubicBezTo>
                    <a:pt x="65548" y="1731"/>
                    <a:pt x="65501" y="1722"/>
                    <a:pt x="65447" y="1702"/>
                  </a:cubicBezTo>
                  <a:cubicBezTo>
                    <a:pt x="65113" y="1569"/>
                    <a:pt x="65280" y="1235"/>
                    <a:pt x="65313" y="968"/>
                  </a:cubicBezTo>
                  <a:cubicBezTo>
                    <a:pt x="65347" y="768"/>
                    <a:pt x="65447" y="568"/>
                    <a:pt x="65280" y="368"/>
                  </a:cubicBezTo>
                  <a:cubicBezTo>
                    <a:pt x="65047" y="301"/>
                    <a:pt x="64813" y="234"/>
                    <a:pt x="64580" y="168"/>
                  </a:cubicBezTo>
                  <a:cubicBezTo>
                    <a:pt x="64453" y="183"/>
                    <a:pt x="64328" y="190"/>
                    <a:pt x="64202" y="190"/>
                  </a:cubicBezTo>
                  <a:cubicBezTo>
                    <a:pt x="63535" y="190"/>
                    <a:pt x="62880" y="1"/>
                    <a:pt x="62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0"/>
            <p:cNvSpPr/>
            <p:nvPr/>
          </p:nvSpPr>
          <p:spPr>
            <a:xfrm>
              <a:off x="6086850" y="4076200"/>
              <a:ext cx="473675" cy="203425"/>
            </a:xfrm>
            <a:custGeom>
              <a:avLst/>
              <a:gdLst/>
              <a:ahLst/>
              <a:cxnLst/>
              <a:rect l="l" t="t" r="r" b="b"/>
              <a:pathLst>
                <a:path w="18947" h="8137" extrusionOk="0">
                  <a:moveTo>
                    <a:pt x="9707" y="1"/>
                  </a:moveTo>
                  <a:cubicBezTo>
                    <a:pt x="8173" y="101"/>
                    <a:pt x="6638" y="335"/>
                    <a:pt x="5204" y="1002"/>
                  </a:cubicBezTo>
                  <a:cubicBezTo>
                    <a:pt x="2902" y="2136"/>
                    <a:pt x="1434" y="4037"/>
                    <a:pt x="367" y="6339"/>
                  </a:cubicBezTo>
                  <a:cubicBezTo>
                    <a:pt x="267" y="6639"/>
                    <a:pt x="167" y="6906"/>
                    <a:pt x="100" y="7206"/>
                  </a:cubicBezTo>
                  <a:cubicBezTo>
                    <a:pt x="0" y="7573"/>
                    <a:pt x="67" y="7907"/>
                    <a:pt x="434" y="8073"/>
                  </a:cubicBezTo>
                  <a:cubicBezTo>
                    <a:pt x="508" y="8104"/>
                    <a:pt x="575" y="8118"/>
                    <a:pt x="636" y="8118"/>
                  </a:cubicBezTo>
                  <a:cubicBezTo>
                    <a:pt x="906" y="8118"/>
                    <a:pt x="1059" y="7851"/>
                    <a:pt x="1168" y="7606"/>
                  </a:cubicBezTo>
                  <a:cubicBezTo>
                    <a:pt x="1301" y="7306"/>
                    <a:pt x="1434" y="6973"/>
                    <a:pt x="1568" y="6672"/>
                  </a:cubicBezTo>
                  <a:cubicBezTo>
                    <a:pt x="2949" y="3126"/>
                    <a:pt x="6043" y="1184"/>
                    <a:pt x="9442" y="1184"/>
                  </a:cubicBezTo>
                  <a:cubicBezTo>
                    <a:pt x="10231" y="1184"/>
                    <a:pt x="11037" y="1288"/>
                    <a:pt x="11842" y="1502"/>
                  </a:cubicBezTo>
                  <a:cubicBezTo>
                    <a:pt x="14911" y="2303"/>
                    <a:pt x="16612" y="4671"/>
                    <a:pt x="17613" y="7573"/>
                  </a:cubicBezTo>
                  <a:cubicBezTo>
                    <a:pt x="17793" y="7805"/>
                    <a:pt x="17934" y="8137"/>
                    <a:pt x="18219" y="8137"/>
                  </a:cubicBezTo>
                  <a:cubicBezTo>
                    <a:pt x="18303" y="8137"/>
                    <a:pt x="18400" y="8108"/>
                    <a:pt x="18513" y="8040"/>
                  </a:cubicBezTo>
                  <a:cubicBezTo>
                    <a:pt x="18947" y="7773"/>
                    <a:pt x="18847" y="7340"/>
                    <a:pt x="18680" y="6973"/>
                  </a:cubicBezTo>
                  <a:cubicBezTo>
                    <a:pt x="18613" y="6772"/>
                    <a:pt x="18580" y="6572"/>
                    <a:pt x="18513" y="6372"/>
                  </a:cubicBezTo>
                  <a:cubicBezTo>
                    <a:pt x="17246" y="3870"/>
                    <a:pt x="15578" y="1736"/>
                    <a:pt x="12943" y="568"/>
                  </a:cubicBezTo>
                  <a:cubicBezTo>
                    <a:pt x="12809" y="535"/>
                    <a:pt x="12676" y="501"/>
                    <a:pt x="12542" y="501"/>
                  </a:cubicBezTo>
                  <a:cubicBezTo>
                    <a:pt x="12242" y="401"/>
                    <a:pt x="11942" y="301"/>
                    <a:pt x="11642" y="201"/>
                  </a:cubicBezTo>
                  <a:cubicBezTo>
                    <a:pt x="11275" y="201"/>
                    <a:pt x="10875" y="168"/>
                    <a:pt x="10508" y="134"/>
                  </a:cubicBezTo>
                  <a:cubicBezTo>
                    <a:pt x="10369" y="134"/>
                    <a:pt x="10238" y="156"/>
                    <a:pt x="10113" y="156"/>
                  </a:cubicBezTo>
                  <a:cubicBezTo>
                    <a:pt x="9968" y="156"/>
                    <a:pt x="9833" y="127"/>
                    <a:pt x="97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0"/>
            <p:cNvSpPr/>
            <p:nvPr/>
          </p:nvSpPr>
          <p:spPr>
            <a:xfrm>
              <a:off x="6979150" y="3826875"/>
              <a:ext cx="98425" cy="5025"/>
            </a:xfrm>
            <a:custGeom>
              <a:avLst/>
              <a:gdLst/>
              <a:ahLst/>
              <a:cxnLst/>
              <a:rect l="l" t="t" r="r" b="b"/>
              <a:pathLst>
                <a:path w="3937" h="201" extrusionOk="0">
                  <a:moveTo>
                    <a:pt x="1981" y="0"/>
                  </a:moveTo>
                  <a:cubicBezTo>
                    <a:pt x="1326" y="0"/>
                    <a:pt x="667" y="67"/>
                    <a:pt x="0" y="200"/>
                  </a:cubicBezTo>
                  <a:lnTo>
                    <a:pt x="3936" y="200"/>
                  </a:lnTo>
                  <a:cubicBezTo>
                    <a:pt x="3286" y="67"/>
                    <a:pt x="2635" y="0"/>
                    <a:pt x="1981" y="0"/>
                  </a:cubicBezTo>
                  <a:close/>
                </a:path>
              </a:pathLst>
            </a:custGeom>
            <a:solidFill>
              <a:srgbClr val="CAC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0"/>
            <p:cNvSpPr/>
            <p:nvPr/>
          </p:nvSpPr>
          <p:spPr>
            <a:xfrm>
              <a:off x="5780800" y="3867675"/>
              <a:ext cx="252700" cy="322800"/>
            </a:xfrm>
            <a:custGeom>
              <a:avLst/>
              <a:gdLst/>
              <a:ahLst/>
              <a:cxnLst/>
              <a:rect l="l" t="t" r="r" b="b"/>
              <a:pathLst>
                <a:path w="10108" h="12912" extrusionOk="0">
                  <a:moveTo>
                    <a:pt x="796" y="1"/>
                  </a:moveTo>
                  <a:cubicBezTo>
                    <a:pt x="675" y="1"/>
                    <a:pt x="555" y="1"/>
                    <a:pt x="434" y="3"/>
                  </a:cubicBezTo>
                  <a:cubicBezTo>
                    <a:pt x="334" y="3"/>
                    <a:pt x="234" y="36"/>
                    <a:pt x="167" y="136"/>
                  </a:cubicBezTo>
                  <a:cubicBezTo>
                    <a:pt x="167" y="1270"/>
                    <a:pt x="167" y="2438"/>
                    <a:pt x="167" y="3605"/>
                  </a:cubicBezTo>
                  <a:cubicBezTo>
                    <a:pt x="0" y="3805"/>
                    <a:pt x="0" y="3972"/>
                    <a:pt x="167" y="4172"/>
                  </a:cubicBezTo>
                  <a:cubicBezTo>
                    <a:pt x="200" y="4306"/>
                    <a:pt x="200" y="4439"/>
                    <a:pt x="200" y="4606"/>
                  </a:cubicBezTo>
                  <a:cubicBezTo>
                    <a:pt x="400" y="5507"/>
                    <a:pt x="133" y="6474"/>
                    <a:pt x="300" y="7375"/>
                  </a:cubicBezTo>
                  <a:cubicBezTo>
                    <a:pt x="300" y="8309"/>
                    <a:pt x="334" y="9243"/>
                    <a:pt x="334" y="10177"/>
                  </a:cubicBezTo>
                  <a:cubicBezTo>
                    <a:pt x="200" y="10377"/>
                    <a:pt x="200" y="10544"/>
                    <a:pt x="334" y="10744"/>
                  </a:cubicBezTo>
                  <a:cubicBezTo>
                    <a:pt x="434" y="11144"/>
                    <a:pt x="234" y="11578"/>
                    <a:pt x="467" y="11978"/>
                  </a:cubicBezTo>
                  <a:cubicBezTo>
                    <a:pt x="1234" y="11678"/>
                    <a:pt x="1801" y="11077"/>
                    <a:pt x="2535" y="10910"/>
                  </a:cubicBezTo>
                  <a:cubicBezTo>
                    <a:pt x="2802" y="10810"/>
                    <a:pt x="3036" y="10777"/>
                    <a:pt x="3269" y="10610"/>
                  </a:cubicBezTo>
                  <a:cubicBezTo>
                    <a:pt x="4361" y="9975"/>
                    <a:pt x="4728" y="9626"/>
                    <a:pt x="5064" y="9626"/>
                  </a:cubicBezTo>
                  <a:cubicBezTo>
                    <a:pt x="5414" y="9626"/>
                    <a:pt x="5730" y="10008"/>
                    <a:pt x="6805" y="10844"/>
                  </a:cubicBezTo>
                  <a:cubicBezTo>
                    <a:pt x="6905" y="10910"/>
                    <a:pt x="6972" y="11011"/>
                    <a:pt x="7072" y="11077"/>
                  </a:cubicBezTo>
                  <a:cubicBezTo>
                    <a:pt x="7405" y="11311"/>
                    <a:pt x="7772" y="11544"/>
                    <a:pt x="8173" y="11644"/>
                  </a:cubicBezTo>
                  <a:cubicBezTo>
                    <a:pt x="8673" y="12045"/>
                    <a:pt x="9207" y="12412"/>
                    <a:pt x="9874" y="12912"/>
                  </a:cubicBezTo>
                  <a:cubicBezTo>
                    <a:pt x="9940" y="9042"/>
                    <a:pt x="10007" y="5407"/>
                    <a:pt x="10074" y="1771"/>
                  </a:cubicBezTo>
                  <a:cubicBezTo>
                    <a:pt x="10107" y="1671"/>
                    <a:pt x="10107" y="1570"/>
                    <a:pt x="10007" y="1470"/>
                  </a:cubicBezTo>
                  <a:cubicBezTo>
                    <a:pt x="9707" y="1237"/>
                    <a:pt x="9340" y="1170"/>
                    <a:pt x="8973" y="1103"/>
                  </a:cubicBezTo>
                  <a:cubicBezTo>
                    <a:pt x="6320" y="368"/>
                    <a:pt x="3575" y="1"/>
                    <a:pt x="7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0"/>
            <p:cNvSpPr/>
            <p:nvPr/>
          </p:nvSpPr>
          <p:spPr>
            <a:xfrm>
              <a:off x="6040975" y="4100925"/>
              <a:ext cx="561250" cy="235500"/>
            </a:xfrm>
            <a:custGeom>
              <a:avLst/>
              <a:gdLst/>
              <a:ahLst/>
              <a:cxnLst/>
              <a:rect l="l" t="t" r="r" b="b"/>
              <a:pathLst>
                <a:path w="22450" h="9420" extrusionOk="0">
                  <a:moveTo>
                    <a:pt x="11467" y="0"/>
                  </a:moveTo>
                  <a:cubicBezTo>
                    <a:pt x="11294" y="0"/>
                    <a:pt x="11119" y="5"/>
                    <a:pt x="10942" y="13"/>
                  </a:cubicBezTo>
                  <a:cubicBezTo>
                    <a:pt x="7639" y="179"/>
                    <a:pt x="5271" y="1747"/>
                    <a:pt x="3636" y="4549"/>
                  </a:cubicBezTo>
                  <a:cubicBezTo>
                    <a:pt x="3470" y="4883"/>
                    <a:pt x="3236" y="5250"/>
                    <a:pt x="3403" y="5683"/>
                  </a:cubicBezTo>
                  <a:cubicBezTo>
                    <a:pt x="3837" y="6017"/>
                    <a:pt x="4103" y="6417"/>
                    <a:pt x="3837" y="6951"/>
                  </a:cubicBezTo>
                  <a:cubicBezTo>
                    <a:pt x="3615" y="7458"/>
                    <a:pt x="3213" y="7754"/>
                    <a:pt x="2630" y="7754"/>
                  </a:cubicBezTo>
                  <a:cubicBezTo>
                    <a:pt x="2599" y="7754"/>
                    <a:pt x="2568" y="7753"/>
                    <a:pt x="2536" y="7752"/>
                  </a:cubicBezTo>
                  <a:cubicBezTo>
                    <a:pt x="2324" y="7740"/>
                    <a:pt x="2117" y="7737"/>
                    <a:pt x="1910" y="7737"/>
                  </a:cubicBezTo>
                  <a:cubicBezTo>
                    <a:pt x="1498" y="7737"/>
                    <a:pt x="1090" y="7752"/>
                    <a:pt x="668" y="7752"/>
                  </a:cubicBezTo>
                  <a:cubicBezTo>
                    <a:pt x="367" y="7752"/>
                    <a:pt x="67" y="7752"/>
                    <a:pt x="0" y="8152"/>
                  </a:cubicBezTo>
                  <a:cubicBezTo>
                    <a:pt x="201" y="9086"/>
                    <a:pt x="868" y="9419"/>
                    <a:pt x="1702" y="9419"/>
                  </a:cubicBezTo>
                  <a:lnTo>
                    <a:pt x="20715" y="9419"/>
                  </a:lnTo>
                  <a:cubicBezTo>
                    <a:pt x="21649" y="9419"/>
                    <a:pt x="22283" y="8952"/>
                    <a:pt x="22450" y="7952"/>
                  </a:cubicBezTo>
                  <a:cubicBezTo>
                    <a:pt x="22207" y="7769"/>
                    <a:pt x="21942" y="7725"/>
                    <a:pt x="21673" y="7725"/>
                  </a:cubicBezTo>
                  <a:cubicBezTo>
                    <a:pt x="21424" y="7725"/>
                    <a:pt x="21171" y="7763"/>
                    <a:pt x="20926" y="7763"/>
                  </a:cubicBezTo>
                  <a:cubicBezTo>
                    <a:pt x="20855" y="7763"/>
                    <a:pt x="20785" y="7760"/>
                    <a:pt x="20715" y="7752"/>
                  </a:cubicBezTo>
                  <a:cubicBezTo>
                    <a:pt x="20048" y="7651"/>
                    <a:pt x="19281" y="7618"/>
                    <a:pt x="19448" y="6584"/>
                  </a:cubicBezTo>
                  <a:cubicBezTo>
                    <a:pt x="19648" y="6317"/>
                    <a:pt x="19548" y="6050"/>
                    <a:pt x="19448" y="5783"/>
                  </a:cubicBezTo>
                  <a:cubicBezTo>
                    <a:pt x="18747" y="4282"/>
                    <a:pt x="17947" y="2881"/>
                    <a:pt x="16646" y="1814"/>
                  </a:cubicBezTo>
                  <a:cubicBezTo>
                    <a:pt x="15114" y="527"/>
                    <a:pt x="13414" y="0"/>
                    <a:pt x="114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0"/>
            <p:cNvSpPr/>
            <p:nvPr/>
          </p:nvSpPr>
          <p:spPr>
            <a:xfrm>
              <a:off x="6597200" y="4183575"/>
              <a:ext cx="974050" cy="50725"/>
            </a:xfrm>
            <a:custGeom>
              <a:avLst/>
              <a:gdLst/>
              <a:ahLst/>
              <a:cxnLst/>
              <a:rect l="l" t="t" r="r" b="b"/>
              <a:pathLst>
                <a:path w="38962" h="2029" extrusionOk="0">
                  <a:moveTo>
                    <a:pt x="15286" y="1"/>
                  </a:moveTo>
                  <a:cubicBezTo>
                    <a:pt x="13709" y="1"/>
                    <a:pt x="12128" y="53"/>
                    <a:pt x="10542" y="176"/>
                  </a:cubicBezTo>
                  <a:cubicBezTo>
                    <a:pt x="7006" y="443"/>
                    <a:pt x="3436" y="876"/>
                    <a:pt x="1" y="1844"/>
                  </a:cubicBezTo>
                  <a:cubicBezTo>
                    <a:pt x="153" y="1996"/>
                    <a:pt x="327" y="2029"/>
                    <a:pt x="499" y="2029"/>
                  </a:cubicBezTo>
                  <a:cubicBezTo>
                    <a:pt x="627" y="2029"/>
                    <a:pt x="754" y="2010"/>
                    <a:pt x="868" y="2010"/>
                  </a:cubicBezTo>
                  <a:lnTo>
                    <a:pt x="37894" y="2010"/>
                  </a:lnTo>
                  <a:cubicBezTo>
                    <a:pt x="38052" y="2010"/>
                    <a:pt x="38215" y="2029"/>
                    <a:pt x="38374" y="2029"/>
                  </a:cubicBezTo>
                  <a:cubicBezTo>
                    <a:pt x="38586" y="2029"/>
                    <a:pt x="38790" y="1996"/>
                    <a:pt x="38962" y="1844"/>
                  </a:cubicBezTo>
                  <a:cubicBezTo>
                    <a:pt x="35926" y="1577"/>
                    <a:pt x="32857" y="1310"/>
                    <a:pt x="29789" y="976"/>
                  </a:cubicBezTo>
                  <a:cubicBezTo>
                    <a:pt x="24955" y="498"/>
                    <a:pt x="20139" y="1"/>
                    <a:pt x="15286"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0"/>
            <p:cNvSpPr/>
            <p:nvPr/>
          </p:nvSpPr>
          <p:spPr>
            <a:xfrm>
              <a:off x="4926850" y="4182950"/>
              <a:ext cx="1151675" cy="51350"/>
            </a:xfrm>
            <a:custGeom>
              <a:avLst/>
              <a:gdLst/>
              <a:ahLst/>
              <a:cxnLst/>
              <a:rect l="l" t="t" r="r" b="b"/>
              <a:pathLst>
                <a:path w="46067" h="2054" extrusionOk="0">
                  <a:moveTo>
                    <a:pt x="31628" y="0"/>
                  </a:moveTo>
                  <a:cubicBezTo>
                    <a:pt x="30815" y="0"/>
                    <a:pt x="30001" y="12"/>
                    <a:pt x="29188" y="34"/>
                  </a:cubicBezTo>
                  <a:cubicBezTo>
                    <a:pt x="19448" y="268"/>
                    <a:pt x="9741" y="1335"/>
                    <a:pt x="0" y="1869"/>
                  </a:cubicBezTo>
                  <a:cubicBezTo>
                    <a:pt x="153" y="2021"/>
                    <a:pt x="338" y="2054"/>
                    <a:pt x="531" y="2054"/>
                  </a:cubicBezTo>
                  <a:cubicBezTo>
                    <a:pt x="676" y="2054"/>
                    <a:pt x="825" y="2035"/>
                    <a:pt x="968" y="2035"/>
                  </a:cubicBezTo>
                  <a:lnTo>
                    <a:pt x="45199" y="2035"/>
                  </a:lnTo>
                  <a:cubicBezTo>
                    <a:pt x="45328" y="2035"/>
                    <a:pt x="45463" y="2054"/>
                    <a:pt x="45593" y="2054"/>
                  </a:cubicBezTo>
                  <a:cubicBezTo>
                    <a:pt x="45767" y="2054"/>
                    <a:pt x="45933" y="2021"/>
                    <a:pt x="46067" y="1869"/>
                  </a:cubicBezTo>
                  <a:cubicBezTo>
                    <a:pt x="45433" y="1669"/>
                    <a:pt x="44766" y="1435"/>
                    <a:pt x="44098" y="1268"/>
                  </a:cubicBezTo>
                  <a:cubicBezTo>
                    <a:pt x="39992" y="319"/>
                    <a:pt x="35816" y="0"/>
                    <a:pt x="31628"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0"/>
            <p:cNvSpPr/>
            <p:nvPr/>
          </p:nvSpPr>
          <p:spPr>
            <a:xfrm>
              <a:off x="5789125" y="3848550"/>
              <a:ext cx="254375" cy="58400"/>
            </a:xfrm>
            <a:custGeom>
              <a:avLst/>
              <a:gdLst/>
              <a:ahLst/>
              <a:cxnLst/>
              <a:rect l="l" t="t" r="r" b="b"/>
              <a:pathLst>
                <a:path w="10175" h="2336" extrusionOk="0">
                  <a:moveTo>
                    <a:pt x="1902" y="67"/>
                  </a:moveTo>
                  <a:cubicBezTo>
                    <a:pt x="1168" y="101"/>
                    <a:pt x="368" y="0"/>
                    <a:pt x="1" y="868"/>
                  </a:cubicBezTo>
                  <a:cubicBezTo>
                    <a:pt x="81" y="1048"/>
                    <a:pt x="197" y="1084"/>
                    <a:pt x="334" y="1084"/>
                  </a:cubicBezTo>
                  <a:cubicBezTo>
                    <a:pt x="426" y="1084"/>
                    <a:pt x="528" y="1068"/>
                    <a:pt x="634" y="1068"/>
                  </a:cubicBezTo>
                  <a:cubicBezTo>
                    <a:pt x="927" y="1056"/>
                    <a:pt x="1220" y="1048"/>
                    <a:pt x="1513" y="1048"/>
                  </a:cubicBezTo>
                  <a:cubicBezTo>
                    <a:pt x="2021" y="1048"/>
                    <a:pt x="2529" y="1071"/>
                    <a:pt x="3036" y="1135"/>
                  </a:cubicBezTo>
                  <a:cubicBezTo>
                    <a:pt x="5271" y="1368"/>
                    <a:pt x="7506" y="1802"/>
                    <a:pt x="9708" y="2335"/>
                  </a:cubicBezTo>
                  <a:cubicBezTo>
                    <a:pt x="10175" y="2102"/>
                    <a:pt x="10141" y="1802"/>
                    <a:pt x="9908" y="1435"/>
                  </a:cubicBezTo>
                  <a:cubicBezTo>
                    <a:pt x="7306" y="568"/>
                    <a:pt x="4604" y="201"/>
                    <a:pt x="1902" y="67"/>
                  </a:cubicBezTo>
                  <a:close/>
                </a:path>
              </a:pathLst>
            </a:custGeom>
            <a:solidFill>
              <a:srgbClr val="986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0"/>
            <p:cNvSpPr/>
            <p:nvPr/>
          </p:nvSpPr>
          <p:spPr>
            <a:xfrm>
              <a:off x="6568850" y="3883300"/>
              <a:ext cx="1288450" cy="137775"/>
            </a:xfrm>
            <a:custGeom>
              <a:avLst/>
              <a:gdLst/>
              <a:ahLst/>
              <a:cxnLst/>
              <a:rect l="l" t="t" r="r" b="b"/>
              <a:pathLst>
                <a:path w="51538" h="5511" extrusionOk="0">
                  <a:moveTo>
                    <a:pt x="18760" y="0"/>
                  </a:moveTo>
                  <a:cubicBezTo>
                    <a:pt x="13883" y="0"/>
                    <a:pt x="9161" y="929"/>
                    <a:pt x="4570" y="2647"/>
                  </a:cubicBezTo>
                  <a:cubicBezTo>
                    <a:pt x="3003" y="3214"/>
                    <a:pt x="1435" y="3881"/>
                    <a:pt x="1" y="4815"/>
                  </a:cubicBezTo>
                  <a:cubicBezTo>
                    <a:pt x="1535" y="4281"/>
                    <a:pt x="3003" y="3681"/>
                    <a:pt x="4537" y="3180"/>
                  </a:cubicBezTo>
                  <a:cubicBezTo>
                    <a:pt x="8573" y="1813"/>
                    <a:pt x="12676" y="912"/>
                    <a:pt x="16979" y="745"/>
                  </a:cubicBezTo>
                  <a:cubicBezTo>
                    <a:pt x="17444" y="731"/>
                    <a:pt x="17909" y="725"/>
                    <a:pt x="18373" y="725"/>
                  </a:cubicBezTo>
                  <a:cubicBezTo>
                    <a:pt x="22366" y="725"/>
                    <a:pt x="26314" y="1218"/>
                    <a:pt x="30289" y="1846"/>
                  </a:cubicBezTo>
                  <a:cubicBezTo>
                    <a:pt x="36226" y="2780"/>
                    <a:pt x="42164" y="3948"/>
                    <a:pt x="48102" y="5015"/>
                  </a:cubicBezTo>
                  <a:cubicBezTo>
                    <a:pt x="49069" y="5214"/>
                    <a:pt x="50012" y="5510"/>
                    <a:pt x="51014" y="5510"/>
                  </a:cubicBezTo>
                  <a:cubicBezTo>
                    <a:pt x="51186" y="5510"/>
                    <a:pt x="51361" y="5502"/>
                    <a:pt x="51537" y="5482"/>
                  </a:cubicBezTo>
                  <a:cubicBezTo>
                    <a:pt x="48502" y="4782"/>
                    <a:pt x="45466" y="4048"/>
                    <a:pt x="42397" y="3414"/>
                  </a:cubicBezTo>
                  <a:cubicBezTo>
                    <a:pt x="39062" y="2713"/>
                    <a:pt x="35693" y="2080"/>
                    <a:pt x="32324" y="1446"/>
                  </a:cubicBezTo>
                  <a:cubicBezTo>
                    <a:pt x="28454" y="712"/>
                    <a:pt x="24551" y="245"/>
                    <a:pt x="20615" y="45"/>
                  </a:cubicBezTo>
                  <a:cubicBezTo>
                    <a:pt x="19994" y="15"/>
                    <a:pt x="19376" y="0"/>
                    <a:pt x="18760"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0"/>
            <p:cNvSpPr/>
            <p:nvPr/>
          </p:nvSpPr>
          <p:spPr>
            <a:xfrm>
              <a:off x="6568025" y="3982950"/>
              <a:ext cx="803925" cy="105800"/>
            </a:xfrm>
            <a:custGeom>
              <a:avLst/>
              <a:gdLst/>
              <a:ahLst/>
              <a:cxnLst/>
              <a:rect l="l" t="t" r="r" b="b"/>
              <a:pathLst>
                <a:path w="32157" h="4232" extrusionOk="0">
                  <a:moveTo>
                    <a:pt x="18432" y="0"/>
                  </a:moveTo>
                  <a:cubicBezTo>
                    <a:pt x="12165" y="0"/>
                    <a:pt x="6004" y="1171"/>
                    <a:pt x="0" y="4231"/>
                  </a:cubicBezTo>
                  <a:cubicBezTo>
                    <a:pt x="6421" y="1536"/>
                    <a:pt x="12993" y="477"/>
                    <a:pt x="19656" y="477"/>
                  </a:cubicBezTo>
                  <a:cubicBezTo>
                    <a:pt x="23793" y="477"/>
                    <a:pt x="27965" y="885"/>
                    <a:pt x="32156" y="1563"/>
                  </a:cubicBezTo>
                  <a:cubicBezTo>
                    <a:pt x="27540" y="611"/>
                    <a:pt x="22958" y="0"/>
                    <a:pt x="18432"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0"/>
            <p:cNvSpPr/>
            <p:nvPr/>
          </p:nvSpPr>
          <p:spPr>
            <a:xfrm>
              <a:off x="6658075" y="4079275"/>
              <a:ext cx="633825" cy="61175"/>
            </a:xfrm>
            <a:custGeom>
              <a:avLst/>
              <a:gdLst/>
              <a:ahLst/>
              <a:cxnLst/>
              <a:rect l="l" t="t" r="r" b="b"/>
              <a:pathLst>
                <a:path w="25353" h="2447" extrusionOk="0">
                  <a:moveTo>
                    <a:pt x="13349" y="1"/>
                  </a:moveTo>
                  <a:cubicBezTo>
                    <a:pt x="8869" y="1"/>
                    <a:pt x="4416" y="663"/>
                    <a:pt x="1" y="2446"/>
                  </a:cubicBezTo>
                  <a:cubicBezTo>
                    <a:pt x="4691" y="970"/>
                    <a:pt x="9412" y="426"/>
                    <a:pt x="14154" y="426"/>
                  </a:cubicBezTo>
                  <a:cubicBezTo>
                    <a:pt x="17876" y="426"/>
                    <a:pt x="21611" y="761"/>
                    <a:pt x="25352" y="1246"/>
                  </a:cubicBezTo>
                  <a:cubicBezTo>
                    <a:pt x="21334" y="524"/>
                    <a:pt x="17331" y="1"/>
                    <a:pt x="13349" y="1"/>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0"/>
            <p:cNvSpPr/>
            <p:nvPr/>
          </p:nvSpPr>
          <p:spPr>
            <a:xfrm>
              <a:off x="4968550" y="3846625"/>
              <a:ext cx="867300" cy="134550"/>
            </a:xfrm>
            <a:custGeom>
              <a:avLst/>
              <a:gdLst/>
              <a:ahLst/>
              <a:cxnLst/>
              <a:rect l="l" t="t" r="r" b="b"/>
              <a:pathLst>
                <a:path w="34692" h="5382" extrusionOk="0">
                  <a:moveTo>
                    <a:pt x="34175" y="0"/>
                  </a:moveTo>
                  <a:cubicBezTo>
                    <a:pt x="34052" y="0"/>
                    <a:pt x="33924" y="11"/>
                    <a:pt x="33791" y="11"/>
                  </a:cubicBezTo>
                  <a:cubicBezTo>
                    <a:pt x="30689" y="11"/>
                    <a:pt x="27620" y="11"/>
                    <a:pt x="24518" y="344"/>
                  </a:cubicBezTo>
                  <a:cubicBezTo>
                    <a:pt x="21516" y="645"/>
                    <a:pt x="18547" y="1078"/>
                    <a:pt x="15611" y="1612"/>
                  </a:cubicBezTo>
                  <a:cubicBezTo>
                    <a:pt x="12042" y="2246"/>
                    <a:pt x="8540" y="3180"/>
                    <a:pt x="5004" y="3980"/>
                  </a:cubicBezTo>
                  <a:cubicBezTo>
                    <a:pt x="3336" y="4347"/>
                    <a:pt x="1668" y="4814"/>
                    <a:pt x="0" y="5248"/>
                  </a:cubicBezTo>
                  <a:cubicBezTo>
                    <a:pt x="134" y="5337"/>
                    <a:pt x="267" y="5381"/>
                    <a:pt x="391" y="5381"/>
                  </a:cubicBezTo>
                  <a:cubicBezTo>
                    <a:pt x="452" y="5381"/>
                    <a:pt x="512" y="5370"/>
                    <a:pt x="567" y="5348"/>
                  </a:cubicBezTo>
                  <a:cubicBezTo>
                    <a:pt x="6471" y="3947"/>
                    <a:pt x="12376" y="2679"/>
                    <a:pt x="18380" y="1812"/>
                  </a:cubicBezTo>
                  <a:cubicBezTo>
                    <a:pt x="22333" y="1227"/>
                    <a:pt x="26309" y="945"/>
                    <a:pt x="30288" y="945"/>
                  </a:cubicBezTo>
                  <a:cubicBezTo>
                    <a:pt x="31078" y="945"/>
                    <a:pt x="31867" y="956"/>
                    <a:pt x="32657" y="978"/>
                  </a:cubicBezTo>
                  <a:cubicBezTo>
                    <a:pt x="32724" y="945"/>
                    <a:pt x="32790" y="945"/>
                    <a:pt x="32824" y="945"/>
                  </a:cubicBezTo>
                  <a:cubicBezTo>
                    <a:pt x="33391" y="544"/>
                    <a:pt x="34125" y="544"/>
                    <a:pt x="34692" y="144"/>
                  </a:cubicBezTo>
                  <a:cubicBezTo>
                    <a:pt x="34531" y="24"/>
                    <a:pt x="34359" y="0"/>
                    <a:pt x="34175"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0"/>
            <p:cNvSpPr/>
            <p:nvPr/>
          </p:nvSpPr>
          <p:spPr>
            <a:xfrm>
              <a:off x="5132000" y="4031975"/>
              <a:ext cx="656850" cy="60100"/>
            </a:xfrm>
            <a:custGeom>
              <a:avLst/>
              <a:gdLst/>
              <a:ahLst/>
              <a:cxnLst/>
              <a:rect l="l" t="t" r="r" b="b"/>
              <a:pathLst>
                <a:path w="26274" h="2404" extrusionOk="0">
                  <a:moveTo>
                    <a:pt x="21650" y="0"/>
                  </a:moveTo>
                  <a:cubicBezTo>
                    <a:pt x="19355" y="0"/>
                    <a:pt x="17052" y="131"/>
                    <a:pt x="14777" y="302"/>
                  </a:cubicBezTo>
                  <a:cubicBezTo>
                    <a:pt x="11775" y="502"/>
                    <a:pt x="8806" y="869"/>
                    <a:pt x="5838" y="1336"/>
                  </a:cubicBezTo>
                  <a:cubicBezTo>
                    <a:pt x="3903" y="1670"/>
                    <a:pt x="1935" y="1870"/>
                    <a:pt x="0" y="2404"/>
                  </a:cubicBezTo>
                  <a:cubicBezTo>
                    <a:pt x="6878" y="1534"/>
                    <a:pt x="13756" y="581"/>
                    <a:pt x="20700" y="581"/>
                  </a:cubicBezTo>
                  <a:cubicBezTo>
                    <a:pt x="22546" y="581"/>
                    <a:pt x="24396" y="649"/>
                    <a:pt x="26252" y="803"/>
                  </a:cubicBezTo>
                  <a:cubicBezTo>
                    <a:pt x="26273" y="212"/>
                    <a:pt x="26161" y="115"/>
                    <a:pt x="25941" y="115"/>
                  </a:cubicBezTo>
                  <a:cubicBezTo>
                    <a:pt x="25833" y="115"/>
                    <a:pt x="25699" y="138"/>
                    <a:pt x="25542" y="138"/>
                  </a:cubicBezTo>
                  <a:cubicBezTo>
                    <a:pt x="25513" y="138"/>
                    <a:pt x="25483" y="137"/>
                    <a:pt x="25452" y="135"/>
                  </a:cubicBezTo>
                  <a:cubicBezTo>
                    <a:pt x="24191" y="40"/>
                    <a:pt x="22921" y="0"/>
                    <a:pt x="21650"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0"/>
            <p:cNvSpPr/>
            <p:nvPr/>
          </p:nvSpPr>
          <p:spPr>
            <a:xfrm>
              <a:off x="5222050" y="4120775"/>
              <a:ext cx="567100" cy="37175"/>
            </a:xfrm>
            <a:custGeom>
              <a:avLst/>
              <a:gdLst/>
              <a:ahLst/>
              <a:cxnLst/>
              <a:rect l="l" t="t" r="r" b="b"/>
              <a:pathLst>
                <a:path w="22684" h="1487" extrusionOk="0">
                  <a:moveTo>
                    <a:pt x="18213" y="0"/>
                  </a:moveTo>
                  <a:cubicBezTo>
                    <a:pt x="12110" y="0"/>
                    <a:pt x="6034" y="334"/>
                    <a:pt x="1" y="1487"/>
                  </a:cubicBezTo>
                  <a:cubicBezTo>
                    <a:pt x="5667" y="860"/>
                    <a:pt x="11333" y="497"/>
                    <a:pt x="17028" y="497"/>
                  </a:cubicBezTo>
                  <a:cubicBezTo>
                    <a:pt x="18910" y="497"/>
                    <a:pt x="20795" y="537"/>
                    <a:pt x="22684" y="620"/>
                  </a:cubicBezTo>
                  <a:cubicBezTo>
                    <a:pt x="22684" y="420"/>
                    <a:pt x="22684" y="253"/>
                    <a:pt x="22684" y="53"/>
                  </a:cubicBezTo>
                  <a:cubicBezTo>
                    <a:pt x="21192" y="20"/>
                    <a:pt x="19701" y="0"/>
                    <a:pt x="18213"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0"/>
            <p:cNvSpPr/>
            <p:nvPr/>
          </p:nvSpPr>
          <p:spPr>
            <a:xfrm>
              <a:off x="5318800" y="3954400"/>
              <a:ext cx="466175" cy="41775"/>
            </a:xfrm>
            <a:custGeom>
              <a:avLst/>
              <a:gdLst/>
              <a:ahLst/>
              <a:cxnLst/>
              <a:rect l="l" t="t" r="r" b="b"/>
              <a:pathLst>
                <a:path w="18647" h="1671" extrusionOk="0">
                  <a:moveTo>
                    <a:pt x="17861" y="0"/>
                  </a:moveTo>
                  <a:cubicBezTo>
                    <a:pt x="17756" y="0"/>
                    <a:pt x="17651" y="3"/>
                    <a:pt x="17546" y="3"/>
                  </a:cubicBezTo>
                  <a:cubicBezTo>
                    <a:pt x="17373" y="1"/>
                    <a:pt x="17201" y="1"/>
                    <a:pt x="17028" y="1"/>
                  </a:cubicBezTo>
                  <a:cubicBezTo>
                    <a:pt x="13468" y="1"/>
                    <a:pt x="9938" y="323"/>
                    <a:pt x="6438" y="737"/>
                  </a:cubicBezTo>
                  <a:cubicBezTo>
                    <a:pt x="4270" y="1004"/>
                    <a:pt x="2135" y="1370"/>
                    <a:pt x="0" y="1671"/>
                  </a:cubicBezTo>
                  <a:cubicBezTo>
                    <a:pt x="4939" y="1193"/>
                    <a:pt x="9856" y="567"/>
                    <a:pt x="14820" y="567"/>
                  </a:cubicBezTo>
                  <a:cubicBezTo>
                    <a:pt x="16092" y="567"/>
                    <a:pt x="17367" y="608"/>
                    <a:pt x="18647" y="703"/>
                  </a:cubicBezTo>
                  <a:cubicBezTo>
                    <a:pt x="18647" y="503"/>
                    <a:pt x="18647" y="303"/>
                    <a:pt x="18647" y="136"/>
                  </a:cubicBezTo>
                  <a:cubicBezTo>
                    <a:pt x="18385" y="17"/>
                    <a:pt x="18123" y="0"/>
                    <a:pt x="17861"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0"/>
            <p:cNvSpPr/>
            <p:nvPr/>
          </p:nvSpPr>
          <p:spPr>
            <a:xfrm>
              <a:off x="6031800" y="3884400"/>
              <a:ext cx="217675" cy="149300"/>
            </a:xfrm>
            <a:custGeom>
              <a:avLst/>
              <a:gdLst/>
              <a:ahLst/>
              <a:cxnLst/>
              <a:rect l="l" t="t" r="r" b="b"/>
              <a:pathLst>
                <a:path w="8707" h="5972" extrusionOk="0">
                  <a:moveTo>
                    <a:pt x="201" y="1"/>
                  </a:moveTo>
                  <a:lnTo>
                    <a:pt x="201" y="1"/>
                  </a:lnTo>
                  <a:cubicBezTo>
                    <a:pt x="234" y="301"/>
                    <a:pt x="201" y="635"/>
                    <a:pt x="1" y="901"/>
                  </a:cubicBezTo>
                  <a:cubicBezTo>
                    <a:pt x="34" y="968"/>
                    <a:pt x="34" y="1035"/>
                    <a:pt x="34" y="1102"/>
                  </a:cubicBezTo>
                  <a:cubicBezTo>
                    <a:pt x="3403" y="1902"/>
                    <a:pt x="6172" y="3737"/>
                    <a:pt x="8707" y="5972"/>
                  </a:cubicBezTo>
                  <a:cubicBezTo>
                    <a:pt x="6605" y="2936"/>
                    <a:pt x="3636" y="1168"/>
                    <a:pt x="201" y="1"/>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0"/>
            <p:cNvSpPr/>
            <p:nvPr/>
          </p:nvSpPr>
          <p:spPr>
            <a:xfrm>
              <a:off x="5845000" y="4127100"/>
              <a:ext cx="140125" cy="31700"/>
            </a:xfrm>
            <a:custGeom>
              <a:avLst/>
              <a:gdLst/>
              <a:ahLst/>
              <a:cxnLst/>
              <a:rect l="l" t="t" r="r" b="b"/>
              <a:pathLst>
                <a:path w="5605" h="1268" extrusionOk="0">
                  <a:moveTo>
                    <a:pt x="1613" y="0"/>
                  </a:moveTo>
                  <a:cubicBezTo>
                    <a:pt x="1267" y="0"/>
                    <a:pt x="918" y="38"/>
                    <a:pt x="568" y="133"/>
                  </a:cubicBezTo>
                  <a:cubicBezTo>
                    <a:pt x="301" y="167"/>
                    <a:pt x="101" y="300"/>
                    <a:pt x="1" y="533"/>
                  </a:cubicBezTo>
                  <a:cubicBezTo>
                    <a:pt x="1869" y="767"/>
                    <a:pt x="3737" y="1034"/>
                    <a:pt x="5605" y="1267"/>
                  </a:cubicBezTo>
                  <a:cubicBezTo>
                    <a:pt x="5304" y="1034"/>
                    <a:pt x="5004" y="800"/>
                    <a:pt x="4704" y="533"/>
                  </a:cubicBezTo>
                  <a:cubicBezTo>
                    <a:pt x="4659" y="556"/>
                    <a:pt x="4617" y="565"/>
                    <a:pt x="4577" y="565"/>
                  </a:cubicBezTo>
                  <a:cubicBezTo>
                    <a:pt x="4442" y="565"/>
                    <a:pt x="4333" y="459"/>
                    <a:pt x="4204" y="433"/>
                  </a:cubicBezTo>
                  <a:cubicBezTo>
                    <a:pt x="3344" y="242"/>
                    <a:pt x="2485" y="0"/>
                    <a:pt x="1613"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0"/>
            <p:cNvSpPr/>
            <p:nvPr/>
          </p:nvSpPr>
          <p:spPr>
            <a:xfrm>
              <a:off x="5542275" y="2440275"/>
              <a:ext cx="2090700" cy="1606775"/>
            </a:xfrm>
            <a:custGeom>
              <a:avLst/>
              <a:gdLst/>
              <a:ahLst/>
              <a:cxnLst/>
              <a:rect l="l" t="t" r="r" b="b"/>
              <a:pathLst>
                <a:path w="83628" h="64271" extrusionOk="0">
                  <a:moveTo>
                    <a:pt x="17063" y="0"/>
                  </a:moveTo>
                  <a:cubicBezTo>
                    <a:pt x="16874" y="0"/>
                    <a:pt x="16663" y="70"/>
                    <a:pt x="16413" y="225"/>
                  </a:cubicBezTo>
                  <a:cubicBezTo>
                    <a:pt x="13344" y="2193"/>
                    <a:pt x="10242" y="4127"/>
                    <a:pt x="7139" y="6062"/>
                  </a:cubicBezTo>
                  <a:cubicBezTo>
                    <a:pt x="4771" y="7530"/>
                    <a:pt x="2369" y="9031"/>
                    <a:pt x="1" y="10499"/>
                  </a:cubicBezTo>
                  <a:cubicBezTo>
                    <a:pt x="1602" y="12000"/>
                    <a:pt x="3237" y="13501"/>
                    <a:pt x="4804" y="15035"/>
                  </a:cubicBezTo>
                  <a:cubicBezTo>
                    <a:pt x="7073" y="17237"/>
                    <a:pt x="9341" y="19472"/>
                    <a:pt x="11476" y="21807"/>
                  </a:cubicBezTo>
                  <a:cubicBezTo>
                    <a:pt x="13110" y="23608"/>
                    <a:pt x="14778" y="25376"/>
                    <a:pt x="16379" y="27177"/>
                  </a:cubicBezTo>
                  <a:cubicBezTo>
                    <a:pt x="19815" y="31113"/>
                    <a:pt x="23084" y="35183"/>
                    <a:pt x="26086" y="39486"/>
                  </a:cubicBezTo>
                  <a:cubicBezTo>
                    <a:pt x="28254" y="42588"/>
                    <a:pt x="30389" y="45724"/>
                    <a:pt x="31957" y="49193"/>
                  </a:cubicBezTo>
                  <a:cubicBezTo>
                    <a:pt x="33191" y="51895"/>
                    <a:pt x="33992" y="54664"/>
                    <a:pt x="34325" y="57599"/>
                  </a:cubicBezTo>
                  <a:cubicBezTo>
                    <a:pt x="34325" y="57833"/>
                    <a:pt x="34225" y="58199"/>
                    <a:pt x="34559" y="58266"/>
                  </a:cubicBezTo>
                  <a:lnTo>
                    <a:pt x="34559" y="64270"/>
                  </a:lnTo>
                  <a:cubicBezTo>
                    <a:pt x="36293" y="61869"/>
                    <a:pt x="37928" y="59634"/>
                    <a:pt x="39562" y="57366"/>
                  </a:cubicBezTo>
                  <a:cubicBezTo>
                    <a:pt x="39578" y="57367"/>
                    <a:pt x="39594" y="57367"/>
                    <a:pt x="39609" y="57367"/>
                  </a:cubicBezTo>
                  <a:cubicBezTo>
                    <a:pt x="39976" y="57367"/>
                    <a:pt x="40137" y="56988"/>
                    <a:pt x="40330" y="56732"/>
                  </a:cubicBezTo>
                  <a:cubicBezTo>
                    <a:pt x="43232" y="52896"/>
                    <a:pt x="46334" y="49226"/>
                    <a:pt x="49603" y="45690"/>
                  </a:cubicBezTo>
                  <a:cubicBezTo>
                    <a:pt x="53439" y="41521"/>
                    <a:pt x="57642" y="37751"/>
                    <a:pt x="62345" y="34583"/>
                  </a:cubicBezTo>
                  <a:lnTo>
                    <a:pt x="62345" y="34616"/>
                  </a:lnTo>
                  <a:cubicBezTo>
                    <a:pt x="63046" y="34082"/>
                    <a:pt x="63846" y="33715"/>
                    <a:pt x="64547" y="33215"/>
                  </a:cubicBezTo>
                  <a:cubicBezTo>
                    <a:pt x="69417" y="30046"/>
                    <a:pt x="74554" y="27377"/>
                    <a:pt x="79858" y="24976"/>
                  </a:cubicBezTo>
                  <a:cubicBezTo>
                    <a:pt x="79958" y="24942"/>
                    <a:pt x="80225" y="24809"/>
                    <a:pt x="80558" y="24642"/>
                  </a:cubicBezTo>
                  <a:cubicBezTo>
                    <a:pt x="81793" y="24008"/>
                    <a:pt x="82827" y="23541"/>
                    <a:pt x="83627" y="23208"/>
                  </a:cubicBezTo>
                  <a:lnTo>
                    <a:pt x="83627" y="23208"/>
                  </a:lnTo>
                  <a:cubicBezTo>
                    <a:pt x="82460" y="23541"/>
                    <a:pt x="80592" y="24142"/>
                    <a:pt x="78323" y="24842"/>
                  </a:cubicBezTo>
                  <a:cubicBezTo>
                    <a:pt x="76422" y="25409"/>
                    <a:pt x="73487" y="26310"/>
                    <a:pt x="69984" y="27544"/>
                  </a:cubicBezTo>
                  <a:cubicBezTo>
                    <a:pt x="58209" y="31781"/>
                    <a:pt x="49770" y="34883"/>
                    <a:pt x="42698" y="42121"/>
                  </a:cubicBezTo>
                  <a:cubicBezTo>
                    <a:pt x="40997" y="43889"/>
                    <a:pt x="38562" y="46725"/>
                    <a:pt x="36293" y="50794"/>
                  </a:cubicBezTo>
                  <a:cubicBezTo>
                    <a:pt x="36027" y="43255"/>
                    <a:pt x="35059" y="37118"/>
                    <a:pt x="34159" y="32781"/>
                  </a:cubicBezTo>
                  <a:cubicBezTo>
                    <a:pt x="33391" y="29012"/>
                    <a:pt x="32791" y="26177"/>
                    <a:pt x="31390" y="22407"/>
                  </a:cubicBezTo>
                  <a:cubicBezTo>
                    <a:pt x="29422" y="17137"/>
                    <a:pt x="26653" y="12300"/>
                    <a:pt x="23351" y="7730"/>
                  </a:cubicBezTo>
                  <a:cubicBezTo>
                    <a:pt x="21616" y="5328"/>
                    <a:pt x="19782" y="2927"/>
                    <a:pt x="17947" y="592"/>
                  </a:cubicBezTo>
                  <a:cubicBezTo>
                    <a:pt x="17668" y="227"/>
                    <a:pt x="17403" y="0"/>
                    <a:pt x="17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0"/>
            <p:cNvSpPr/>
            <p:nvPr/>
          </p:nvSpPr>
          <p:spPr>
            <a:xfrm>
              <a:off x="4916850" y="3048800"/>
              <a:ext cx="1384325" cy="812575"/>
            </a:xfrm>
            <a:custGeom>
              <a:avLst/>
              <a:gdLst/>
              <a:ahLst/>
              <a:cxnLst/>
              <a:rect l="l" t="t" r="r" b="b"/>
              <a:pathLst>
                <a:path w="55373" h="32503" extrusionOk="0">
                  <a:moveTo>
                    <a:pt x="21649" y="1"/>
                  </a:moveTo>
                  <a:cubicBezTo>
                    <a:pt x="21549" y="134"/>
                    <a:pt x="21482" y="268"/>
                    <a:pt x="21349" y="368"/>
                  </a:cubicBezTo>
                  <a:cubicBezTo>
                    <a:pt x="19914" y="1335"/>
                    <a:pt x="18547" y="2369"/>
                    <a:pt x="17179" y="3370"/>
                  </a:cubicBezTo>
                  <a:cubicBezTo>
                    <a:pt x="14077" y="5672"/>
                    <a:pt x="11275" y="8273"/>
                    <a:pt x="8439" y="10909"/>
                  </a:cubicBezTo>
                  <a:cubicBezTo>
                    <a:pt x="5637" y="13511"/>
                    <a:pt x="3002" y="16346"/>
                    <a:pt x="367" y="19148"/>
                  </a:cubicBezTo>
                  <a:cubicBezTo>
                    <a:pt x="200" y="19315"/>
                    <a:pt x="0" y="19481"/>
                    <a:pt x="0" y="19782"/>
                  </a:cubicBezTo>
                  <a:cubicBezTo>
                    <a:pt x="176" y="20016"/>
                    <a:pt x="428" y="20121"/>
                    <a:pt x="712" y="20121"/>
                  </a:cubicBezTo>
                  <a:cubicBezTo>
                    <a:pt x="752" y="20121"/>
                    <a:pt x="793" y="20119"/>
                    <a:pt x="834" y="20115"/>
                  </a:cubicBezTo>
                  <a:cubicBezTo>
                    <a:pt x="893" y="20113"/>
                    <a:pt x="953" y="20112"/>
                    <a:pt x="1012" y="20112"/>
                  </a:cubicBezTo>
                  <a:cubicBezTo>
                    <a:pt x="1849" y="20112"/>
                    <a:pt x="2661" y="20320"/>
                    <a:pt x="3503" y="20382"/>
                  </a:cubicBezTo>
                  <a:cubicBezTo>
                    <a:pt x="7105" y="20649"/>
                    <a:pt x="10674" y="20983"/>
                    <a:pt x="14244" y="21316"/>
                  </a:cubicBezTo>
                  <a:cubicBezTo>
                    <a:pt x="18280" y="21683"/>
                    <a:pt x="22283" y="22083"/>
                    <a:pt x="26285" y="22617"/>
                  </a:cubicBezTo>
                  <a:cubicBezTo>
                    <a:pt x="31623" y="23284"/>
                    <a:pt x="36960" y="24185"/>
                    <a:pt x="42163" y="25619"/>
                  </a:cubicBezTo>
                  <a:cubicBezTo>
                    <a:pt x="45766" y="26620"/>
                    <a:pt x="49269" y="27888"/>
                    <a:pt x="52271" y="30223"/>
                  </a:cubicBezTo>
                  <a:cubicBezTo>
                    <a:pt x="52971" y="30790"/>
                    <a:pt x="53572" y="31457"/>
                    <a:pt x="54239" y="32091"/>
                  </a:cubicBezTo>
                  <a:cubicBezTo>
                    <a:pt x="54401" y="32253"/>
                    <a:pt x="54629" y="32503"/>
                    <a:pt x="54852" y="32503"/>
                  </a:cubicBezTo>
                  <a:cubicBezTo>
                    <a:pt x="54904" y="32503"/>
                    <a:pt x="54955" y="32489"/>
                    <a:pt x="55006" y="32457"/>
                  </a:cubicBezTo>
                  <a:cubicBezTo>
                    <a:pt x="55373" y="32191"/>
                    <a:pt x="55106" y="31824"/>
                    <a:pt x="54973" y="31523"/>
                  </a:cubicBezTo>
                  <a:cubicBezTo>
                    <a:pt x="54706" y="30990"/>
                    <a:pt x="54406" y="30456"/>
                    <a:pt x="54039" y="30022"/>
                  </a:cubicBezTo>
                  <a:cubicBezTo>
                    <a:pt x="53905" y="29889"/>
                    <a:pt x="53772" y="29756"/>
                    <a:pt x="53638" y="29655"/>
                  </a:cubicBezTo>
                  <a:cubicBezTo>
                    <a:pt x="53605" y="29522"/>
                    <a:pt x="53538" y="29422"/>
                    <a:pt x="53505" y="29355"/>
                  </a:cubicBezTo>
                  <a:cubicBezTo>
                    <a:pt x="51036" y="25319"/>
                    <a:pt x="48134" y="21616"/>
                    <a:pt x="44899" y="18181"/>
                  </a:cubicBezTo>
                  <a:cubicBezTo>
                    <a:pt x="42731" y="15846"/>
                    <a:pt x="40462" y="13611"/>
                    <a:pt x="38027" y="11576"/>
                  </a:cubicBezTo>
                  <a:cubicBezTo>
                    <a:pt x="34558" y="8674"/>
                    <a:pt x="30955" y="6005"/>
                    <a:pt x="27253" y="3437"/>
                  </a:cubicBezTo>
                  <a:cubicBezTo>
                    <a:pt x="26252" y="2770"/>
                    <a:pt x="25251" y="2069"/>
                    <a:pt x="24251" y="1402"/>
                  </a:cubicBezTo>
                  <a:cubicBezTo>
                    <a:pt x="24251" y="1469"/>
                    <a:pt x="24251" y="1535"/>
                    <a:pt x="24217" y="1602"/>
                  </a:cubicBezTo>
                  <a:cubicBezTo>
                    <a:pt x="23517" y="835"/>
                    <a:pt x="22716" y="201"/>
                    <a:pt x="21649"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0"/>
            <p:cNvSpPr/>
            <p:nvPr/>
          </p:nvSpPr>
          <p:spPr>
            <a:xfrm>
              <a:off x="4636650" y="3556550"/>
              <a:ext cx="1722075" cy="527425"/>
            </a:xfrm>
            <a:custGeom>
              <a:avLst/>
              <a:gdLst/>
              <a:ahLst/>
              <a:cxnLst/>
              <a:rect l="l" t="t" r="r" b="b"/>
              <a:pathLst>
                <a:path w="68883" h="21097" extrusionOk="0">
                  <a:moveTo>
                    <a:pt x="14942" y="1"/>
                  </a:moveTo>
                  <a:cubicBezTo>
                    <a:pt x="14743" y="1"/>
                    <a:pt x="14552" y="46"/>
                    <a:pt x="14377" y="206"/>
                  </a:cubicBezTo>
                  <a:cubicBezTo>
                    <a:pt x="14377" y="406"/>
                    <a:pt x="14277" y="572"/>
                    <a:pt x="14143" y="706"/>
                  </a:cubicBezTo>
                  <a:cubicBezTo>
                    <a:pt x="11542" y="3341"/>
                    <a:pt x="9140" y="6143"/>
                    <a:pt x="6671" y="8912"/>
                  </a:cubicBezTo>
                  <a:cubicBezTo>
                    <a:pt x="4437" y="11447"/>
                    <a:pt x="2135" y="13949"/>
                    <a:pt x="0" y="16617"/>
                  </a:cubicBezTo>
                  <a:cubicBezTo>
                    <a:pt x="3536" y="16217"/>
                    <a:pt x="7038" y="15550"/>
                    <a:pt x="10541" y="14883"/>
                  </a:cubicBezTo>
                  <a:cubicBezTo>
                    <a:pt x="16612" y="13682"/>
                    <a:pt x="22650" y="12314"/>
                    <a:pt x="28687" y="11080"/>
                  </a:cubicBezTo>
                  <a:cubicBezTo>
                    <a:pt x="32857" y="10246"/>
                    <a:pt x="37060" y="9646"/>
                    <a:pt x="41296" y="9379"/>
                  </a:cubicBezTo>
                  <a:cubicBezTo>
                    <a:pt x="42267" y="9325"/>
                    <a:pt x="43240" y="9298"/>
                    <a:pt x="44214" y="9298"/>
                  </a:cubicBezTo>
                  <a:cubicBezTo>
                    <a:pt x="46856" y="9298"/>
                    <a:pt x="49505" y="9498"/>
                    <a:pt x="52137" y="9913"/>
                  </a:cubicBezTo>
                  <a:cubicBezTo>
                    <a:pt x="55740" y="10480"/>
                    <a:pt x="59142" y="11580"/>
                    <a:pt x="62078" y="13782"/>
                  </a:cubicBezTo>
                  <a:cubicBezTo>
                    <a:pt x="64579" y="15650"/>
                    <a:pt x="66581" y="17852"/>
                    <a:pt x="67715" y="20787"/>
                  </a:cubicBezTo>
                  <a:cubicBezTo>
                    <a:pt x="67814" y="21023"/>
                    <a:pt x="67970" y="21097"/>
                    <a:pt x="68144" y="21097"/>
                  </a:cubicBezTo>
                  <a:cubicBezTo>
                    <a:pt x="68264" y="21097"/>
                    <a:pt x="68393" y="21061"/>
                    <a:pt x="68516" y="21020"/>
                  </a:cubicBezTo>
                  <a:cubicBezTo>
                    <a:pt x="68849" y="20820"/>
                    <a:pt x="68883" y="20487"/>
                    <a:pt x="68849" y="20120"/>
                  </a:cubicBezTo>
                  <a:cubicBezTo>
                    <a:pt x="68749" y="19453"/>
                    <a:pt x="68682" y="18752"/>
                    <a:pt x="68349" y="18118"/>
                  </a:cubicBezTo>
                  <a:cubicBezTo>
                    <a:pt x="68215" y="17918"/>
                    <a:pt x="68115" y="17718"/>
                    <a:pt x="68015" y="17518"/>
                  </a:cubicBezTo>
                  <a:cubicBezTo>
                    <a:pt x="67348" y="14382"/>
                    <a:pt x="65513" y="11947"/>
                    <a:pt x="63078" y="9913"/>
                  </a:cubicBezTo>
                  <a:cubicBezTo>
                    <a:pt x="60977" y="8178"/>
                    <a:pt x="58408" y="7144"/>
                    <a:pt x="55840" y="6243"/>
                  </a:cubicBezTo>
                  <a:cubicBezTo>
                    <a:pt x="50503" y="4409"/>
                    <a:pt x="44999" y="3408"/>
                    <a:pt x="39462" y="2641"/>
                  </a:cubicBezTo>
                  <a:cubicBezTo>
                    <a:pt x="36559" y="2240"/>
                    <a:pt x="33624" y="1873"/>
                    <a:pt x="30689" y="1640"/>
                  </a:cubicBezTo>
                  <a:cubicBezTo>
                    <a:pt x="27686" y="1406"/>
                    <a:pt x="24684" y="1073"/>
                    <a:pt x="21649" y="773"/>
                  </a:cubicBezTo>
                  <a:cubicBezTo>
                    <a:pt x="20664" y="744"/>
                    <a:pt x="19679" y="550"/>
                    <a:pt x="18674" y="550"/>
                  </a:cubicBezTo>
                  <a:cubicBezTo>
                    <a:pt x="18488" y="550"/>
                    <a:pt x="18301" y="557"/>
                    <a:pt x="18113" y="572"/>
                  </a:cubicBezTo>
                  <a:cubicBezTo>
                    <a:pt x="18113" y="572"/>
                    <a:pt x="18113" y="572"/>
                    <a:pt x="18113" y="606"/>
                  </a:cubicBezTo>
                  <a:cubicBezTo>
                    <a:pt x="18080" y="572"/>
                    <a:pt x="18080" y="506"/>
                    <a:pt x="18046" y="472"/>
                  </a:cubicBezTo>
                  <a:cubicBezTo>
                    <a:pt x="17246" y="172"/>
                    <a:pt x="16412" y="206"/>
                    <a:pt x="15611" y="72"/>
                  </a:cubicBezTo>
                  <a:cubicBezTo>
                    <a:pt x="15385" y="55"/>
                    <a:pt x="15159" y="1"/>
                    <a:pt x="14942"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0"/>
            <p:cNvSpPr/>
            <p:nvPr/>
          </p:nvSpPr>
          <p:spPr>
            <a:xfrm>
              <a:off x="5317950" y="2758600"/>
              <a:ext cx="1082475" cy="1322650"/>
            </a:xfrm>
            <a:custGeom>
              <a:avLst/>
              <a:gdLst/>
              <a:ahLst/>
              <a:cxnLst/>
              <a:rect l="l" t="t" r="r" b="b"/>
              <a:pathLst>
                <a:path w="43299" h="52906" extrusionOk="0">
                  <a:moveTo>
                    <a:pt x="11109" y="1"/>
                  </a:moveTo>
                  <a:cubicBezTo>
                    <a:pt x="11109" y="1"/>
                    <a:pt x="11042" y="34"/>
                    <a:pt x="11009" y="34"/>
                  </a:cubicBezTo>
                  <a:cubicBezTo>
                    <a:pt x="10909" y="267"/>
                    <a:pt x="10742" y="434"/>
                    <a:pt x="10508" y="534"/>
                  </a:cubicBezTo>
                  <a:cubicBezTo>
                    <a:pt x="6806" y="2536"/>
                    <a:pt x="3403" y="5004"/>
                    <a:pt x="1" y="7473"/>
                  </a:cubicBezTo>
                  <a:cubicBezTo>
                    <a:pt x="268" y="7873"/>
                    <a:pt x="701" y="8106"/>
                    <a:pt x="1102" y="8340"/>
                  </a:cubicBezTo>
                  <a:cubicBezTo>
                    <a:pt x="7506" y="12409"/>
                    <a:pt x="13877" y="16579"/>
                    <a:pt x="19948" y="21216"/>
                  </a:cubicBezTo>
                  <a:cubicBezTo>
                    <a:pt x="23885" y="24251"/>
                    <a:pt x="27487" y="27654"/>
                    <a:pt x="30756" y="31423"/>
                  </a:cubicBezTo>
                  <a:cubicBezTo>
                    <a:pt x="34025" y="35192"/>
                    <a:pt x="36961" y="39162"/>
                    <a:pt x="39329" y="43565"/>
                  </a:cubicBezTo>
                  <a:cubicBezTo>
                    <a:pt x="40763" y="46267"/>
                    <a:pt x="42031" y="49036"/>
                    <a:pt x="42164" y="52171"/>
                  </a:cubicBezTo>
                  <a:cubicBezTo>
                    <a:pt x="42164" y="52471"/>
                    <a:pt x="42131" y="52905"/>
                    <a:pt x="42665" y="52905"/>
                  </a:cubicBezTo>
                  <a:cubicBezTo>
                    <a:pt x="42998" y="52705"/>
                    <a:pt x="42998" y="52338"/>
                    <a:pt x="43065" y="52038"/>
                  </a:cubicBezTo>
                  <a:cubicBezTo>
                    <a:pt x="43298" y="50737"/>
                    <a:pt x="43232" y="49469"/>
                    <a:pt x="43165" y="48168"/>
                  </a:cubicBezTo>
                  <a:cubicBezTo>
                    <a:pt x="43098" y="47902"/>
                    <a:pt x="42998" y="47635"/>
                    <a:pt x="42931" y="47368"/>
                  </a:cubicBezTo>
                  <a:cubicBezTo>
                    <a:pt x="42998" y="43832"/>
                    <a:pt x="42264" y="40396"/>
                    <a:pt x="40863" y="37127"/>
                  </a:cubicBezTo>
                  <a:cubicBezTo>
                    <a:pt x="38795" y="32257"/>
                    <a:pt x="35626" y="28087"/>
                    <a:pt x="32491" y="23851"/>
                  </a:cubicBezTo>
                  <a:cubicBezTo>
                    <a:pt x="29956" y="20415"/>
                    <a:pt x="27287" y="17079"/>
                    <a:pt x="24485" y="13877"/>
                  </a:cubicBezTo>
                  <a:cubicBezTo>
                    <a:pt x="22017" y="11042"/>
                    <a:pt x="19515" y="8240"/>
                    <a:pt x="16813" y="5638"/>
                  </a:cubicBezTo>
                  <a:cubicBezTo>
                    <a:pt x="15879" y="4637"/>
                    <a:pt x="14945" y="3603"/>
                    <a:pt x="13877" y="2736"/>
                  </a:cubicBezTo>
                  <a:cubicBezTo>
                    <a:pt x="13911" y="2703"/>
                    <a:pt x="13911" y="2669"/>
                    <a:pt x="13911" y="2636"/>
                  </a:cubicBezTo>
                  <a:cubicBezTo>
                    <a:pt x="13244" y="1502"/>
                    <a:pt x="12176" y="734"/>
                    <a:pt x="11109"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0"/>
            <p:cNvSpPr/>
            <p:nvPr/>
          </p:nvSpPr>
          <p:spPr>
            <a:xfrm>
              <a:off x="6401225" y="3495475"/>
              <a:ext cx="1623700" cy="595800"/>
            </a:xfrm>
            <a:custGeom>
              <a:avLst/>
              <a:gdLst/>
              <a:ahLst/>
              <a:cxnLst/>
              <a:rect l="l" t="t" r="r" b="b"/>
              <a:pathLst>
                <a:path w="64948" h="23832" extrusionOk="0">
                  <a:moveTo>
                    <a:pt x="31296" y="1"/>
                  </a:moveTo>
                  <a:cubicBezTo>
                    <a:pt x="29430" y="1"/>
                    <a:pt x="27569" y="92"/>
                    <a:pt x="25719" y="414"/>
                  </a:cubicBezTo>
                  <a:cubicBezTo>
                    <a:pt x="22417" y="947"/>
                    <a:pt x="19281" y="1848"/>
                    <a:pt x="16312" y="3416"/>
                  </a:cubicBezTo>
                  <a:cubicBezTo>
                    <a:pt x="16079" y="3549"/>
                    <a:pt x="14711" y="4517"/>
                    <a:pt x="14678" y="4517"/>
                  </a:cubicBezTo>
                  <a:cubicBezTo>
                    <a:pt x="14444" y="4750"/>
                    <a:pt x="14211" y="4917"/>
                    <a:pt x="14011" y="5150"/>
                  </a:cubicBezTo>
                  <a:cubicBezTo>
                    <a:pt x="12310" y="7185"/>
                    <a:pt x="10575" y="9153"/>
                    <a:pt x="8907" y="11221"/>
                  </a:cubicBezTo>
                  <a:cubicBezTo>
                    <a:pt x="6906" y="13757"/>
                    <a:pt x="4904" y="16325"/>
                    <a:pt x="3103" y="19060"/>
                  </a:cubicBezTo>
                  <a:cubicBezTo>
                    <a:pt x="1935" y="20495"/>
                    <a:pt x="901" y="22062"/>
                    <a:pt x="1" y="23730"/>
                  </a:cubicBezTo>
                  <a:cubicBezTo>
                    <a:pt x="65" y="23795"/>
                    <a:pt x="144" y="23832"/>
                    <a:pt x="227" y="23832"/>
                  </a:cubicBezTo>
                  <a:cubicBezTo>
                    <a:pt x="273" y="23832"/>
                    <a:pt x="320" y="23821"/>
                    <a:pt x="368" y="23797"/>
                  </a:cubicBezTo>
                  <a:cubicBezTo>
                    <a:pt x="635" y="23430"/>
                    <a:pt x="868" y="22996"/>
                    <a:pt x="1168" y="22663"/>
                  </a:cubicBezTo>
                  <a:cubicBezTo>
                    <a:pt x="3503" y="20161"/>
                    <a:pt x="6172" y="18193"/>
                    <a:pt x="9274" y="16759"/>
                  </a:cubicBezTo>
                  <a:cubicBezTo>
                    <a:pt x="13677" y="14724"/>
                    <a:pt x="18347" y="13790"/>
                    <a:pt x="23151" y="13456"/>
                  </a:cubicBezTo>
                  <a:cubicBezTo>
                    <a:pt x="23801" y="13390"/>
                    <a:pt x="24452" y="13356"/>
                    <a:pt x="25102" y="13356"/>
                  </a:cubicBezTo>
                  <a:cubicBezTo>
                    <a:pt x="25752" y="13356"/>
                    <a:pt x="26403" y="13390"/>
                    <a:pt x="27053" y="13456"/>
                  </a:cubicBezTo>
                  <a:cubicBezTo>
                    <a:pt x="29021" y="13456"/>
                    <a:pt x="30956" y="13690"/>
                    <a:pt x="32891" y="13823"/>
                  </a:cubicBezTo>
                  <a:cubicBezTo>
                    <a:pt x="36827" y="14057"/>
                    <a:pt x="40630" y="14957"/>
                    <a:pt x="44499" y="15591"/>
                  </a:cubicBezTo>
                  <a:cubicBezTo>
                    <a:pt x="46334" y="15891"/>
                    <a:pt x="48135" y="16492"/>
                    <a:pt x="50036" y="16659"/>
                  </a:cubicBezTo>
                  <a:cubicBezTo>
                    <a:pt x="50804" y="16959"/>
                    <a:pt x="51638" y="16992"/>
                    <a:pt x="52472" y="17126"/>
                  </a:cubicBezTo>
                  <a:cubicBezTo>
                    <a:pt x="56608" y="17926"/>
                    <a:pt x="60777" y="18593"/>
                    <a:pt x="64947" y="19060"/>
                  </a:cubicBezTo>
                  <a:cubicBezTo>
                    <a:pt x="64880" y="18693"/>
                    <a:pt x="64680" y="18427"/>
                    <a:pt x="64480" y="18160"/>
                  </a:cubicBezTo>
                  <a:cubicBezTo>
                    <a:pt x="61645" y="13923"/>
                    <a:pt x="58743" y="9754"/>
                    <a:pt x="55974" y="5484"/>
                  </a:cubicBezTo>
                  <a:cubicBezTo>
                    <a:pt x="55140" y="4150"/>
                    <a:pt x="54073" y="3516"/>
                    <a:pt x="52638" y="3182"/>
                  </a:cubicBezTo>
                  <a:cubicBezTo>
                    <a:pt x="48936" y="2248"/>
                    <a:pt x="45233" y="1514"/>
                    <a:pt x="41497" y="914"/>
                  </a:cubicBezTo>
                  <a:cubicBezTo>
                    <a:pt x="39329" y="580"/>
                    <a:pt x="37161" y="180"/>
                    <a:pt x="34992" y="80"/>
                  </a:cubicBezTo>
                  <a:cubicBezTo>
                    <a:pt x="33760" y="40"/>
                    <a:pt x="32527" y="1"/>
                    <a:pt x="31296" y="1"/>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0"/>
            <p:cNvSpPr/>
            <p:nvPr/>
          </p:nvSpPr>
          <p:spPr>
            <a:xfrm>
              <a:off x="5859175" y="4099775"/>
              <a:ext cx="103425" cy="42225"/>
            </a:xfrm>
            <a:custGeom>
              <a:avLst/>
              <a:gdLst/>
              <a:ahLst/>
              <a:cxnLst/>
              <a:rect l="l" t="t" r="r" b="b"/>
              <a:pathLst>
                <a:path w="4137" h="1689" extrusionOk="0">
                  <a:moveTo>
                    <a:pt x="1928" y="0"/>
                  </a:moveTo>
                  <a:cubicBezTo>
                    <a:pt x="1848" y="0"/>
                    <a:pt x="1762" y="27"/>
                    <a:pt x="1668" y="92"/>
                  </a:cubicBezTo>
                  <a:cubicBezTo>
                    <a:pt x="1135" y="526"/>
                    <a:pt x="468" y="726"/>
                    <a:pt x="1" y="1226"/>
                  </a:cubicBezTo>
                  <a:cubicBezTo>
                    <a:pt x="334" y="1293"/>
                    <a:pt x="668" y="1360"/>
                    <a:pt x="1001" y="1360"/>
                  </a:cubicBezTo>
                  <a:cubicBezTo>
                    <a:pt x="1867" y="1360"/>
                    <a:pt x="2688" y="1689"/>
                    <a:pt x="3537" y="1689"/>
                  </a:cubicBezTo>
                  <a:cubicBezTo>
                    <a:pt x="3735" y="1689"/>
                    <a:pt x="3935" y="1671"/>
                    <a:pt x="4137" y="1626"/>
                  </a:cubicBezTo>
                  <a:cubicBezTo>
                    <a:pt x="3603" y="1193"/>
                    <a:pt x="3036" y="759"/>
                    <a:pt x="2469" y="292"/>
                  </a:cubicBezTo>
                  <a:cubicBezTo>
                    <a:pt x="2301" y="172"/>
                    <a:pt x="2133" y="0"/>
                    <a:pt x="1928" y="0"/>
                  </a:cubicBezTo>
                  <a:close/>
                </a:path>
              </a:pathLst>
            </a:custGeom>
            <a:solidFill>
              <a:srgbClr val="CDB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0"/>
            <p:cNvSpPr/>
            <p:nvPr/>
          </p:nvSpPr>
          <p:spPr>
            <a:xfrm>
              <a:off x="4913500" y="2945400"/>
              <a:ext cx="1508600" cy="1140000"/>
            </a:xfrm>
            <a:custGeom>
              <a:avLst/>
              <a:gdLst/>
              <a:ahLst/>
              <a:cxnLst/>
              <a:rect l="l" t="t" r="r" b="b"/>
              <a:pathLst>
                <a:path w="60344" h="45600" extrusionOk="0">
                  <a:moveTo>
                    <a:pt x="16179" y="1"/>
                  </a:moveTo>
                  <a:lnTo>
                    <a:pt x="16179" y="1"/>
                  </a:lnTo>
                  <a:cubicBezTo>
                    <a:pt x="28855" y="10208"/>
                    <a:pt x="45033" y="17747"/>
                    <a:pt x="55107" y="36527"/>
                  </a:cubicBezTo>
                  <a:cubicBezTo>
                    <a:pt x="48135" y="27454"/>
                    <a:pt x="18581" y="24885"/>
                    <a:pt x="1" y="24285"/>
                  </a:cubicBezTo>
                  <a:lnTo>
                    <a:pt x="1" y="24285"/>
                  </a:lnTo>
                  <a:cubicBezTo>
                    <a:pt x="9574" y="26786"/>
                    <a:pt x="47034" y="24518"/>
                    <a:pt x="55507" y="38928"/>
                  </a:cubicBezTo>
                  <a:cubicBezTo>
                    <a:pt x="57141" y="40897"/>
                    <a:pt x="56908" y="44366"/>
                    <a:pt x="57909" y="45600"/>
                  </a:cubicBezTo>
                  <a:cubicBezTo>
                    <a:pt x="60344" y="30589"/>
                    <a:pt x="31223" y="8307"/>
                    <a:pt x="16179" y="1"/>
                  </a:cubicBezTo>
                  <a:close/>
                </a:path>
              </a:pathLst>
            </a:custGeom>
            <a:solidFill>
              <a:srgbClr val="A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0"/>
            <p:cNvSpPr/>
            <p:nvPr/>
          </p:nvSpPr>
          <p:spPr>
            <a:xfrm>
              <a:off x="5538200" y="2705250"/>
              <a:ext cx="1562725" cy="1385775"/>
            </a:xfrm>
            <a:custGeom>
              <a:avLst/>
              <a:gdLst/>
              <a:ahLst/>
              <a:cxnLst/>
              <a:rect l="l" t="t" r="r" b="b"/>
              <a:pathLst>
                <a:path w="62509" h="55431" extrusionOk="0">
                  <a:moveTo>
                    <a:pt x="318" y="0"/>
                  </a:moveTo>
                  <a:cubicBezTo>
                    <a:pt x="0" y="0"/>
                    <a:pt x="1205" y="1412"/>
                    <a:pt x="1665" y="1668"/>
                  </a:cubicBezTo>
                  <a:cubicBezTo>
                    <a:pt x="10872" y="11675"/>
                    <a:pt x="35956" y="32990"/>
                    <a:pt x="34055" y="53605"/>
                  </a:cubicBezTo>
                  <a:cubicBezTo>
                    <a:pt x="33758" y="54868"/>
                    <a:pt x="33754" y="55430"/>
                    <a:pt x="34017" y="55430"/>
                  </a:cubicBezTo>
                  <a:cubicBezTo>
                    <a:pt x="35614" y="55430"/>
                    <a:pt x="47069" y="34640"/>
                    <a:pt x="62508" y="23984"/>
                  </a:cubicBezTo>
                  <a:lnTo>
                    <a:pt x="62508" y="23984"/>
                  </a:lnTo>
                  <a:cubicBezTo>
                    <a:pt x="53335" y="29688"/>
                    <a:pt x="46230" y="38461"/>
                    <a:pt x="39725" y="46767"/>
                  </a:cubicBezTo>
                  <a:cubicBezTo>
                    <a:pt x="38303" y="47352"/>
                    <a:pt x="35434" y="53000"/>
                    <a:pt x="34923" y="53000"/>
                  </a:cubicBezTo>
                  <a:cubicBezTo>
                    <a:pt x="34823" y="53000"/>
                    <a:pt x="34813" y="52784"/>
                    <a:pt x="34922" y="52270"/>
                  </a:cubicBezTo>
                  <a:cubicBezTo>
                    <a:pt x="36523" y="36159"/>
                    <a:pt x="17810" y="16612"/>
                    <a:pt x="1098" y="467"/>
                  </a:cubicBezTo>
                  <a:cubicBezTo>
                    <a:pt x="654" y="132"/>
                    <a:pt x="415" y="0"/>
                    <a:pt x="318" y="0"/>
                  </a:cubicBezTo>
                  <a:close/>
                </a:path>
              </a:pathLst>
            </a:custGeom>
            <a:solidFill>
              <a:srgbClr val="92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0541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057"/>
        <p:cNvGrpSpPr/>
        <p:nvPr/>
      </p:nvGrpSpPr>
      <p:grpSpPr>
        <a:xfrm>
          <a:off x="0" y="0"/>
          <a:ext cx="0" cy="0"/>
          <a:chOff x="0" y="0"/>
          <a:chExt cx="0" cy="0"/>
        </a:xfrm>
      </p:grpSpPr>
      <p:sp>
        <p:nvSpPr>
          <p:cNvPr id="2058" name="Google Shape;2058;p94"/>
          <p:cNvSpPr txBox="1">
            <a:spLocks noGrp="1"/>
          </p:cNvSpPr>
          <p:nvPr>
            <p:ph type="title"/>
          </p:nvPr>
        </p:nvSpPr>
        <p:spPr>
          <a:xfrm>
            <a:off x="454997" y="383902"/>
            <a:ext cx="4042316" cy="437569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Thank you for your attention.</a:t>
            </a:r>
            <a:br>
              <a:rPr lang="en" dirty="0">
                <a:solidFill>
                  <a:schemeClr val="dk2"/>
                </a:solidFill>
              </a:rPr>
            </a:br>
            <a:br>
              <a:rPr lang="en" dirty="0">
                <a:solidFill>
                  <a:schemeClr val="dk2"/>
                </a:solidFill>
              </a:rPr>
            </a:br>
            <a:r>
              <a:rPr lang="en" dirty="0">
                <a:solidFill>
                  <a:schemeClr val="dk2"/>
                </a:solidFill>
              </a:rPr>
              <a:t>Now let’s look up to the program.</a:t>
            </a:r>
            <a:endParaRPr dirty="0">
              <a:solidFill>
                <a:schemeClr val="dk2"/>
              </a:solidFill>
            </a:endParaRPr>
          </a:p>
        </p:txBody>
      </p:sp>
      <p:sp>
        <p:nvSpPr>
          <p:cNvPr id="2060" name="Google Shape;2060;p94"/>
          <p:cNvSpPr/>
          <p:nvPr/>
        </p:nvSpPr>
        <p:spPr>
          <a:xfrm>
            <a:off x="4545338" y="1169697"/>
            <a:ext cx="3715106" cy="2621265"/>
          </a:xfrm>
          <a:custGeom>
            <a:avLst/>
            <a:gdLst/>
            <a:ahLst/>
            <a:cxnLst/>
            <a:rect l="l" t="t" r="r" b="b"/>
            <a:pathLst>
              <a:path w="231579" h="163446" extrusionOk="0">
                <a:moveTo>
                  <a:pt x="7353" y="0"/>
                </a:moveTo>
                <a:cubicBezTo>
                  <a:pt x="3258" y="0"/>
                  <a:pt x="0" y="3258"/>
                  <a:pt x="0" y="7353"/>
                </a:cubicBezTo>
                <a:lnTo>
                  <a:pt x="0" y="156092"/>
                </a:lnTo>
                <a:cubicBezTo>
                  <a:pt x="0" y="160094"/>
                  <a:pt x="3258" y="163445"/>
                  <a:pt x="7353" y="163445"/>
                </a:cubicBezTo>
                <a:lnTo>
                  <a:pt x="224226" y="163445"/>
                </a:lnTo>
                <a:cubicBezTo>
                  <a:pt x="228228" y="163445"/>
                  <a:pt x="231579" y="160187"/>
                  <a:pt x="231579" y="156092"/>
                </a:cubicBezTo>
                <a:lnTo>
                  <a:pt x="231579" y="7353"/>
                </a:lnTo>
                <a:cubicBezTo>
                  <a:pt x="231579" y="3258"/>
                  <a:pt x="228228" y="0"/>
                  <a:pt x="2242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94"/>
          <p:cNvSpPr/>
          <p:nvPr/>
        </p:nvSpPr>
        <p:spPr>
          <a:xfrm>
            <a:off x="4121270" y="3735713"/>
            <a:ext cx="4567733" cy="55249"/>
          </a:xfrm>
          <a:custGeom>
            <a:avLst/>
            <a:gdLst/>
            <a:ahLst/>
            <a:cxnLst/>
            <a:rect l="l" t="t" r="r" b="b"/>
            <a:pathLst>
              <a:path w="284727" h="3445" extrusionOk="0">
                <a:moveTo>
                  <a:pt x="0" y="0"/>
                </a:moveTo>
                <a:cubicBezTo>
                  <a:pt x="0" y="0"/>
                  <a:pt x="3072" y="3444"/>
                  <a:pt x="12472" y="3444"/>
                </a:cubicBezTo>
                <a:lnTo>
                  <a:pt x="272254" y="3444"/>
                </a:lnTo>
                <a:cubicBezTo>
                  <a:pt x="281655" y="3444"/>
                  <a:pt x="284726" y="0"/>
                  <a:pt x="2847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94"/>
          <p:cNvSpPr/>
          <p:nvPr/>
        </p:nvSpPr>
        <p:spPr>
          <a:xfrm>
            <a:off x="4121270" y="3649127"/>
            <a:ext cx="4566241" cy="86603"/>
          </a:xfrm>
          <a:custGeom>
            <a:avLst/>
            <a:gdLst/>
            <a:ahLst/>
            <a:cxnLst/>
            <a:rect l="l" t="t" r="r" b="b"/>
            <a:pathLst>
              <a:path w="284634" h="5400" extrusionOk="0">
                <a:moveTo>
                  <a:pt x="0" y="1"/>
                </a:moveTo>
                <a:lnTo>
                  <a:pt x="0" y="5399"/>
                </a:lnTo>
                <a:lnTo>
                  <a:pt x="284633" y="5399"/>
                </a:lnTo>
                <a:lnTo>
                  <a:pt x="284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94"/>
          <p:cNvSpPr/>
          <p:nvPr/>
        </p:nvSpPr>
        <p:spPr>
          <a:xfrm>
            <a:off x="6087808" y="3659583"/>
            <a:ext cx="640609" cy="40318"/>
          </a:xfrm>
          <a:custGeom>
            <a:avLst/>
            <a:gdLst/>
            <a:ahLst/>
            <a:cxnLst/>
            <a:rect l="l" t="t" r="r" b="b"/>
            <a:pathLst>
              <a:path w="39932" h="2514" extrusionOk="0">
                <a:moveTo>
                  <a:pt x="1" y="0"/>
                </a:moveTo>
                <a:cubicBezTo>
                  <a:pt x="1" y="1396"/>
                  <a:pt x="1118" y="2513"/>
                  <a:pt x="2514" y="2513"/>
                </a:cubicBezTo>
                <a:lnTo>
                  <a:pt x="37418" y="2513"/>
                </a:lnTo>
                <a:cubicBezTo>
                  <a:pt x="38815" y="2513"/>
                  <a:pt x="39932" y="1396"/>
                  <a:pt x="39932" y="0"/>
                </a:cubicBezTo>
                <a:close/>
              </a:path>
            </a:pathLst>
          </a:custGeom>
          <a:solidFill>
            <a:srgbClr val="5E5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94"/>
          <p:cNvSpPr/>
          <p:nvPr/>
        </p:nvSpPr>
        <p:spPr>
          <a:xfrm>
            <a:off x="4637919" y="1272690"/>
            <a:ext cx="3528452" cy="2303306"/>
          </a:xfrm>
          <a:custGeom>
            <a:avLst/>
            <a:gdLst/>
            <a:ahLst/>
            <a:cxnLst/>
            <a:rect l="l" t="t" r="r" b="b"/>
            <a:pathLst>
              <a:path w="219944" h="143620" extrusionOk="0">
                <a:moveTo>
                  <a:pt x="0" y="0"/>
                </a:moveTo>
                <a:lnTo>
                  <a:pt x="0" y="143620"/>
                </a:lnTo>
                <a:lnTo>
                  <a:pt x="219944" y="143620"/>
                </a:lnTo>
                <a:lnTo>
                  <a:pt x="2199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65" name="Google Shape;2065;p94"/>
          <p:cNvPicPr preferRelativeResize="0"/>
          <p:nvPr/>
        </p:nvPicPr>
        <p:blipFill>
          <a:blip r:embed="rId3">
            <a:alphaModFix/>
          </a:blip>
          <a:stretch>
            <a:fillRect/>
          </a:stretch>
        </p:blipFill>
        <p:spPr>
          <a:xfrm>
            <a:off x="4637930" y="1272685"/>
            <a:ext cx="3528449" cy="2303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72"/>
          <p:cNvSpPr txBox="1">
            <a:spLocks noGrp="1"/>
          </p:cNvSpPr>
          <p:nvPr>
            <p:ph type="title" idx="2"/>
          </p:nvPr>
        </p:nvSpPr>
        <p:spPr>
          <a:xfrm>
            <a:off x="637925" y="714506"/>
            <a:ext cx="77157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solidFill>
                  <a:schemeClr val="accent4">
                    <a:lumMod val="50000"/>
                  </a:schemeClr>
                </a:solidFill>
                <a:latin typeface="Libre Baskerville" panose="02000000000000000000" pitchFamily="2" charset="0"/>
              </a:rPr>
              <a:t>C</a:t>
            </a:r>
            <a:r>
              <a:rPr lang="en-US" i="0" dirty="0">
                <a:solidFill>
                  <a:schemeClr val="accent4">
                    <a:lumMod val="50000"/>
                  </a:schemeClr>
                </a:solidFill>
                <a:effectLst/>
                <a:latin typeface="Libre Baskerville" panose="02000000000000000000" pitchFamily="2" charset="0"/>
              </a:rPr>
              <a:t>onsidering my topic from a global perspective...</a:t>
            </a:r>
            <a:endParaRPr lang="en-US" dirty="0">
              <a:solidFill>
                <a:schemeClr val="accent4">
                  <a:lumMod val="50000"/>
                </a:schemeClr>
              </a:solidFill>
              <a:latin typeface="Libre Baskerville" panose="02000000000000000000" pitchFamily="2" charset="0"/>
            </a:endParaRPr>
          </a:p>
        </p:txBody>
      </p:sp>
      <p:sp>
        <p:nvSpPr>
          <p:cNvPr id="925" name="Google Shape;925;p72"/>
          <p:cNvSpPr txBox="1">
            <a:spLocks noGrp="1"/>
          </p:cNvSpPr>
          <p:nvPr>
            <p:ph type="subTitle" idx="1"/>
          </p:nvPr>
        </p:nvSpPr>
        <p:spPr>
          <a:xfrm>
            <a:off x="539524" y="2448373"/>
            <a:ext cx="4431622" cy="10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b="0" i="0" dirty="0">
                <a:solidFill>
                  <a:schemeClr val="accent4">
                    <a:lumMod val="50000"/>
                  </a:schemeClr>
                </a:solidFill>
                <a:effectLst/>
                <a:latin typeface="Libre Baskerville" panose="02000000000000000000" pitchFamily="2" charset="0"/>
              </a:rPr>
              <a:t>In today’s rapidly advancing digital age, the ability to extract text from photos and translating it has become an important tool in many industry. This technology helps us how we interact with visual content and gives us power to easily extract textual information from images and connects us with </a:t>
            </a:r>
            <a:r>
              <a:rPr lang="en-US" sz="1600" dirty="0">
                <a:solidFill>
                  <a:schemeClr val="accent4">
                    <a:lumMod val="50000"/>
                  </a:schemeClr>
                </a:solidFill>
                <a:latin typeface="Libre Baskerville" panose="02000000000000000000" pitchFamily="2" charset="0"/>
              </a:rPr>
              <a:t>global information via </a:t>
            </a:r>
            <a:r>
              <a:rPr lang="en-US" sz="1600" b="0" i="0" dirty="0">
                <a:solidFill>
                  <a:schemeClr val="accent4">
                    <a:lumMod val="50000"/>
                  </a:schemeClr>
                </a:solidFill>
                <a:effectLst/>
                <a:latin typeface="Libre Baskerville" panose="02000000000000000000" pitchFamily="2" charset="0"/>
              </a:rPr>
              <a:t>translations.</a:t>
            </a:r>
            <a:endParaRPr sz="1600" dirty="0">
              <a:solidFill>
                <a:schemeClr val="accent4">
                  <a:lumMod val="50000"/>
                </a:schemeClr>
              </a:solidFill>
              <a:latin typeface="Libre Baskerville" panose="02000000000000000000" pitchFamily="2" charset="0"/>
            </a:endParaRPr>
          </a:p>
        </p:txBody>
      </p:sp>
      <p:grpSp>
        <p:nvGrpSpPr>
          <p:cNvPr id="926" name="Google Shape;926;p72"/>
          <p:cNvGrpSpPr/>
          <p:nvPr/>
        </p:nvGrpSpPr>
        <p:grpSpPr>
          <a:xfrm>
            <a:off x="4878574" y="969730"/>
            <a:ext cx="3915692" cy="3040604"/>
            <a:chOff x="9320475" y="1310750"/>
            <a:chExt cx="3915300" cy="3040300"/>
          </a:xfrm>
        </p:grpSpPr>
        <p:sp>
          <p:nvSpPr>
            <p:cNvPr id="927" name="Google Shape;927;p72"/>
            <p:cNvSpPr/>
            <p:nvPr/>
          </p:nvSpPr>
          <p:spPr>
            <a:xfrm>
              <a:off x="12920525" y="3408900"/>
              <a:ext cx="154325" cy="201850"/>
            </a:xfrm>
            <a:custGeom>
              <a:avLst/>
              <a:gdLst/>
              <a:ahLst/>
              <a:cxnLst/>
              <a:rect l="l" t="t" r="r" b="b"/>
              <a:pathLst>
                <a:path w="6173" h="8074" extrusionOk="0">
                  <a:moveTo>
                    <a:pt x="5939" y="1"/>
                  </a:moveTo>
                  <a:cubicBezTo>
                    <a:pt x="5772" y="34"/>
                    <a:pt x="1702" y="234"/>
                    <a:pt x="34" y="3270"/>
                  </a:cubicBezTo>
                  <a:cubicBezTo>
                    <a:pt x="1" y="3337"/>
                    <a:pt x="1" y="3403"/>
                    <a:pt x="1" y="3470"/>
                  </a:cubicBezTo>
                  <a:cubicBezTo>
                    <a:pt x="2002" y="7873"/>
                    <a:pt x="5538" y="8073"/>
                    <a:pt x="5705" y="8073"/>
                  </a:cubicBezTo>
                  <a:cubicBezTo>
                    <a:pt x="5805" y="8073"/>
                    <a:pt x="5905" y="8007"/>
                    <a:pt x="5905" y="7873"/>
                  </a:cubicBezTo>
                  <a:cubicBezTo>
                    <a:pt x="5905" y="7773"/>
                    <a:pt x="5838" y="7673"/>
                    <a:pt x="5705" y="7673"/>
                  </a:cubicBezTo>
                  <a:cubicBezTo>
                    <a:pt x="5672" y="7673"/>
                    <a:pt x="2336" y="7473"/>
                    <a:pt x="435" y="3370"/>
                  </a:cubicBezTo>
                  <a:cubicBezTo>
                    <a:pt x="2036" y="635"/>
                    <a:pt x="5939" y="435"/>
                    <a:pt x="5972" y="435"/>
                  </a:cubicBezTo>
                  <a:cubicBezTo>
                    <a:pt x="6072" y="435"/>
                    <a:pt x="6172" y="334"/>
                    <a:pt x="6172" y="201"/>
                  </a:cubicBezTo>
                  <a:cubicBezTo>
                    <a:pt x="6172" y="101"/>
                    <a:pt x="6072" y="1"/>
                    <a:pt x="5939" y="1"/>
                  </a:cubicBezTo>
                  <a:close/>
                </a:path>
              </a:pathLst>
            </a:custGeom>
            <a:solidFill>
              <a:srgbClr val="FFF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2"/>
            <p:cNvSpPr/>
            <p:nvPr/>
          </p:nvSpPr>
          <p:spPr>
            <a:xfrm>
              <a:off x="9372175" y="1486700"/>
              <a:ext cx="2951300" cy="2389225"/>
            </a:xfrm>
            <a:custGeom>
              <a:avLst/>
              <a:gdLst/>
              <a:ahLst/>
              <a:cxnLst/>
              <a:rect l="l" t="t" r="r" b="b"/>
              <a:pathLst>
                <a:path w="118052" h="95569" extrusionOk="0">
                  <a:moveTo>
                    <a:pt x="16179" y="1"/>
                  </a:moveTo>
                  <a:lnTo>
                    <a:pt x="0" y="71985"/>
                  </a:lnTo>
                  <a:lnTo>
                    <a:pt x="108211" y="95569"/>
                  </a:lnTo>
                  <a:lnTo>
                    <a:pt x="118051" y="22483"/>
                  </a:lnTo>
                  <a:lnTo>
                    <a:pt x="161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2"/>
            <p:cNvSpPr/>
            <p:nvPr/>
          </p:nvSpPr>
          <p:spPr>
            <a:xfrm>
              <a:off x="9346325" y="1336600"/>
              <a:ext cx="1742925" cy="2149050"/>
            </a:xfrm>
            <a:custGeom>
              <a:avLst/>
              <a:gdLst/>
              <a:ahLst/>
              <a:cxnLst/>
              <a:rect l="l" t="t" r="r" b="b"/>
              <a:pathLst>
                <a:path w="69717" h="85962" extrusionOk="0">
                  <a:moveTo>
                    <a:pt x="16479" y="0"/>
                  </a:moveTo>
                  <a:lnTo>
                    <a:pt x="0" y="74120"/>
                  </a:lnTo>
                  <a:lnTo>
                    <a:pt x="53238" y="85962"/>
                  </a:lnTo>
                  <a:lnTo>
                    <a:pt x="69717" y="11842"/>
                  </a:lnTo>
                  <a:lnTo>
                    <a:pt x="164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2"/>
            <p:cNvSpPr/>
            <p:nvPr/>
          </p:nvSpPr>
          <p:spPr>
            <a:xfrm>
              <a:off x="10677275" y="1631800"/>
              <a:ext cx="1742925" cy="2149075"/>
            </a:xfrm>
            <a:custGeom>
              <a:avLst/>
              <a:gdLst/>
              <a:ahLst/>
              <a:cxnLst/>
              <a:rect l="l" t="t" r="r" b="b"/>
              <a:pathLst>
                <a:path w="69717" h="85963" extrusionOk="0">
                  <a:moveTo>
                    <a:pt x="16445" y="1"/>
                  </a:moveTo>
                  <a:lnTo>
                    <a:pt x="0" y="74154"/>
                  </a:lnTo>
                  <a:lnTo>
                    <a:pt x="53238" y="85962"/>
                  </a:lnTo>
                  <a:lnTo>
                    <a:pt x="69717" y="11842"/>
                  </a:lnTo>
                  <a:lnTo>
                    <a:pt x="16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2"/>
            <p:cNvSpPr/>
            <p:nvPr/>
          </p:nvSpPr>
          <p:spPr>
            <a:xfrm>
              <a:off x="9691575" y="1310750"/>
              <a:ext cx="281050" cy="230175"/>
            </a:xfrm>
            <a:custGeom>
              <a:avLst/>
              <a:gdLst/>
              <a:ahLst/>
              <a:cxnLst/>
              <a:rect l="l" t="t" r="r" b="b"/>
              <a:pathLst>
                <a:path w="11242" h="9207" extrusionOk="0">
                  <a:moveTo>
                    <a:pt x="2035" y="0"/>
                  </a:moveTo>
                  <a:lnTo>
                    <a:pt x="0" y="9207"/>
                  </a:lnTo>
                  <a:lnTo>
                    <a:pt x="11241" y="2035"/>
                  </a:lnTo>
                  <a:lnTo>
                    <a:pt x="20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2"/>
            <p:cNvSpPr/>
            <p:nvPr/>
          </p:nvSpPr>
          <p:spPr>
            <a:xfrm>
              <a:off x="12215025" y="1859475"/>
              <a:ext cx="231025" cy="281875"/>
            </a:xfrm>
            <a:custGeom>
              <a:avLst/>
              <a:gdLst/>
              <a:ahLst/>
              <a:cxnLst/>
              <a:rect l="l" t="t" r="r" b="b"/>
              <a:pathLst>
                <a:path w="9241" h="11275" extrusionOk="0">
                  <a:moveTo>
                    <a:pt x="1" y="0"/>
                  </a:moveTo>
                  <a:lnTo>
                    <a:pt x="7173" y="11275"/>
                  </a:lnTo>
                  <a:lnTo>
                    <a:pt x="9241" y="2068"/>
                  </a:lnTo>
                  <a:lnTo>
                    <a:pt x="1" y="0"/>
                  </a:lnTo>
                  <a:close/>
                </a:path>
              </a:pathLst>
            </a:custGeom>
            <a:solidFill>
              <a:srgbClr val="FFD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2"/>
            <p:cNvSpPr/>
            <p:nvPr/>
          </p:nvSpPr>
          <p:spPr>
            <a:xfrm>
              <a:off x="9320475" y="2979425"/>
              <a:ext cx="230175" cy="281900"/>
            </a:xfrm>
            <a:custGeom>
              <a:avLst/>
              <a:gdLst/>
              <a:ahLst/>
              <a:cxnLst/>
              <a:rect l="l" t="t" r="r" b="b"/>
              <a:pathLst>
                <a:path w="9207" h="11276" extrusionOk="0">
                  <a:moveTo>
                    <a:pt x="2035" y="1"/>
                  </a:moveTo>
                  <a:lnTo>
                    <a:pt x="0" y="9208"/>
                  </a:lnTo>
                  <a:lnTo>
                    <a:pt x="9207" y="11276"/>
                  </a:lnTo>
                  <a:lnTo>
                    <a:pt x="20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2"/>
            <p:cNvSpPr/>
            <p:nvPr/>
          </p:nvSpPr>
          <p:spPr>
            <a:xfrm>
              <a:off x="11793900" y="3579875"/>
              <a:ext cx="281050" cy="230175"/>
            </a:xfrm>
            <a:custGeom>
              <a:avLst/>
              <a:gdLst/>
              <a:ahLst/>
              <a:cxnLst/>
              <a:rect l="l" t="t" r="r" b="b"/>
              <a:pathLst>
                <a:path w="11242" h="9207" extrusionOk="0">
                  <a:moveTo>
                    <a:pt x="11242" y="0"/>
                  </a:moveTo>
                  <a:lnTo>
                    <a:pt x="0" y="7172"/>
                  </a:lnTo>
                  <a:lnTo>
                    <a:pt x="9207" y="9207"/>
                  </a:lnTo>
                  <a:lnTo>
                    <a:pt x="11242" y="0"/>
                  </a:lnTo>
                  <a:close/>
                </a:path>
              </a:pathLst>
            </a:custGeom>
            <a:solidFill>
              <a:srgbClr val="FFD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2"/>
            <p:cNvSpPr/>
            <p:nvPr/>
          </p:nvSpPr>
          <p:spPr>
            <a:xfrm>
              <a:off x="10538825" y="1600950"/>
              <a:ext cx="683025" cy="1913900"/>
            </a:xfrm>
            <a:custGeom>
              <a:avLst/>
              <a:gdLst/>
              <a:ahLst/>
              <a:cxnLst/>
              <a:rect l="l" t="t" r="r" b="b"/>
              <a:pathLst>
                <a:path w="27321" h="76556" extrusionOk="0">
                  <a:moveTo>
                    <a:pt x="16446" y="0"/>
                  </a:moveTo>
                  <a:lnTo>
                    <a:pt x="1" y="74154"/>
                  </a:lnTo>
                  <a:lnTo>
                    <a:pt x="10875" y="76555"/>
                  </a:lnTo>
                  <a:lnTo>
                    <a:pt x="27320" y="2436"/>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2"/>
            <p:cNvSpPr/>
            <p:nvPr/>
          </p:nvSpPr>
          <p:spPr>
            <a:xfrm>
              <a:off x="10666425" y="1620125"/>
              <a:ext cx="1657050" cy="2062350"/>
            </a:xfrm>
            <a:custGeom>
              <a:avLst/>
              <a:gdLst/>
              <a:ahLst/>
              <a:cxnLst/>
              <a:rect l="l" t="t" r="r" b="b"/>
              <a:pathLst>
                <a:path w="66282" h="82494" extrusionOk="0">
                  <a:moveTo>
                    <a:pt x="24896" y="0"/>
                  </a:moveTo>
                  <a:cubicBezTo>
                    <a:pt x="21245" y="0"/>
                    <a:pt x="18241" y="805"/>
                    <a:pt x="16412" y="2803"/>
                  </a:cubicBezTo>
                  <a:lnTo>
                    <a:pt x="1135" y="71519"/>
                  </a:lnTo>
                  <a:cubicBezTo>
                    <a:pt x="1" y="76622"/>
                    <a:pt x="51037" y="82493"/>
                    <a:pt x="51037" y="82493"/>
                  </a:cubicBezTo>
                  <a:lnTo>
                    <a:pt x="66281" y="13811"/>
                  </a:lnTo>
                  <a:cubicBezTo>
                    <a:pt x="66281" y="13811"/>
                    <a:pt x="40025" y="0"/>
                    <a:pt x="24896" y="0"/>
                  </a:cubicBezTo>
                  <a:close/>
                </a:path>
              </a:pathLst>
            </a:custGeom>
            <a:solidFill>
              <a:srgbClr val="FFF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2"/>
            <p:cNvSpPr/>
            <p:nvPr/>
          </p:nvSpPr>
          <p:spPr>
            <a:xfrm>
              <a:off x="9453900" y="1424900"/>
              <a:ext cx="1622850" cy="2004250"/>
            </a:xfrm>
            <a:custGeom>
              <a:avLst/>
              <a:gdLst/>
              <a:ahLst/>
              <a:cxnLst/>
              <a:rect l="l" t="t" r="r" b="b"/>
              <a:pathLst>
                <a:path w="64914" h="80170" extrusionOk="0">
                  <a:moveTo>
                    <a:pt x="18851" y="1"/>
                  </a:moveTo>
                  <a:cubicBezTo>
                    <a:pt x="16595" y="1"/>
                    <a:pt x="15245" y="37"/>
                    <a:pt x="15245" y="37"/>
                  </a:cubicBezTo>
                  <a:lnTo>
                    <a:pt x="0" y="68687"/>
                  </a:lnTo>
                  <a:cubicBezTo>
                    <a:pt x="0" y="68687"/>
                    <a:pt x="34679" y="80170"/>
                    <a:pt x="46231" y="80170"/>
                  </a:cubicBezTo>
                  <a:cubicBezTo>
                    <a:pt x="47886" y="80170"/>
                    <a:pt x="49067" y="79934"/>
                    <a:pt x="49602" y="79394"/>
                  </a:cubicBezTo>
                  <a:lnTo>
                    <a:pt x="64913" y="10612"/>
                  </a:lnTo>
                  <a:cubicBezTo>
                    <a:pt x="61189" y="845"/>
                    <a:pt x="29647" y="1"/>
                    <a:pt x="188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2"/>
            <p:cNvSpPr/>
            <p:nvPr/>
          </p:nvSpPr>
          <p:spPr>
            <a:xfrm>
              <a:off x="9868350" y="1605800"/>
              <a:ext cx="390300" cy="363775"/>
            </a:xfrm>
            <a:custGeom>
              <a:avLst/>
              <a:gdLst/>
              <a:ahLst/>
              <a:cxnLst/>
              <a:rect l="l" t="t" r="r" b="b"/>
              <a:pathLst>
                <a:path w="15612" h="14551" extrusionOk="0">
                  <a:moveTo>
                    <a:pt x="3337" y="407"/>
                  </a:moveTo>
                  <a:lnTo>
                    <a:pt x="15145" y="807"/>
                  </a:lnTo>
                  <a:lnTo>
                    <a:pt x="12210" y="14117"/>
                  </a:lnTo>
                  <a:lnTo>
                    <a:pt x="468" y="13316"/>
                  </a:lnTo>
                  <a:lnTo>
                    <a:pt x="3337" y="407"/>
                  </a:lnTo>
                  <a:close/>
                  <a:moveTo>
                    <a:pt x="3120" y="0"/>
                  </a:moveTo>
                  <a:cubicBezTo>
                    <a:pt x="3019" y="0"/>
                    <a:pt x="2965" y="87"/>
                    <a:pt x="2936" y="173"/>
                  </a:cubicBezTo>
                  <a:lnTo>
                    <a:pt x="1" y="13450"/>
                  </a:lnTo>
                  <a:cubicBezTo>
                    <a:pt x="1" y="13516"/>
                    <a:pt x="1" y="13583"/>
                    <a:pt x="34" y="13616"/>
                  </a:cubicBezTo>
                  <a:cubicBezTo>
                    <a:pt x="68" y="13683"/>
                    <a:pt x="134" y="13683"/>
                    <a:pt x="201" y="13716"/>
                  </a:cubicBezTo>
                  <a:lnTo>
                    <a:pt x="12343" y="14550"/>
                  </a:lnTo>
                  <a:cubicBezTo>
                    <a:pt x="12443" y="14550"/>
                    <a:pt x="12543" y="14484"/>
                    <a:pt x="12543" y="14384"/>
                  </a:cubicBezTo>
                  <a:lnTo>
                    <a:pt x="15612" y="640"/>
                  </a:lnTo>
                  <a:cubicBezTo>
                    <a:pt x="15612" y="607"/>
                    <a:pt x="15612" y="540"/>
                    <a:pt x="15579" y="474"/>
                  </a:cubicBezTo>
                  <a:cubicBezTo>
                    <a:pt x="15512" y="440"/>
                    <a:pt x="15479" y="407"/>
                    <a:pt x="15412" y="407"/>
                  </a:cubicBezTo>
                  <a:lnTo>
                    <a:pt x="3170" y="7"/>
                  </a:lnTo>
                  <a:cubicBezTo>
                    <a:pt x="3152" y="2"/>
                    <a:pt x="3135" y="0"/>
                    <a:pt x="3120"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2"/>
            <p:cNvSpPr/>
            <p:nvPr/>
          </p:nvSpPr>
          <p:spPr>
            <a:xfrm>
              <a:off x="9849175" y="2025425"/>
              <a:ext cx="973225" cy="184325"/>
            </a:xfrm>
            <a:custGeom>
              <a:avLst/>
              <a:gdLst/>
              <a:ahLst/>
              <a:cxnLst/>
              <a:rect l="l" t="t" r="r" b="b"/>
              <a:pathLst>
                <a:path w="38929" h="7373" extrusionOk="0">
                  <a:moveTo>
                    <a:pt x="201" y="0"/>
                  </a:moveTo>
                  <a:cubicBezTo>
                    <a:pt x="67" y="0"/>
                    <a:pt x="1" y="100"/>
                    <a:pt x="1" y="200"/>
                  </a:cubicBezTo>
                  <a:cubicBezTo>
                    <a:pt x="1" y="334"/>
                    <a:pt x="67" y="401"/>
                    <a:pt x="201" y="434"/>
                  </a:cubicBezTo>
                  <a:cubicBezTo>
                    <a:pt x="468" y="434"/>
                    <a:pt x="26386" y="1168"/>
                    <a:pt x="38595" y="7372"/>
                  </a:cubicBezTo>
                  <a:lnTo>
                    <a:pt x="38695" y="7372"/>
                  </a:lnTo>
                  <a:cubicBezTo>
                    <a:pt x="38762" y="7372"/>
                    <a:pt x="38828" y="7339"/>
                    <a:pt x="38862" y="7272"/>
                  </a:cubicBezTo>
                  <a:cubicBezTo>
                    <a:pt x="38928" y="7172"/>
                    <a:pt x="38862" y="7039"/>
                    <a:pt x="38762" y="7005"/>
                  </a:cubicBezTo>
                  <a:cubicBezTo>
                    <a:pt x="26486" y="768"/>
                    <a:pt x="468" y="0"/>
                    <a:pt x="201"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2"/>
            <p:cNvSpPr/>
            <p:nvPr/>
          </p:nvSpPr>
          <p:spPr>
            <a:xfrm>
              <a:off x="9829175" y="2112975"/>
              <a:ext cx="973200" cy="184325"/>
            </a:xfrm>
            <a:custGeom>
              <a:avLst/>
              <a:gdLst/>
              <a:ahLst/>
              <a:cxnLst/>
              <a:rect l="l" t="t" r="r" b="b"/>
              <a:pathLst>
                <a:path w="38928" h="7373" extrusionOk="0">
                  <a:moveTo>
                    <a:pt x="234" y="1"/>
                  </a:moveTo>
                  <a:cubicBezTo>
                    <a:pt x="100" y="1"/>
                    <a:pt x="33" y="101"/>
                    <a:pt x="0" y="201"/>
                  </a:cubicBezTo>
                  <a:cubicBezTo>
                    <a:pt x="0" y="334"/>
                    <a:pt x="100" y="401"/>
                    <a:pt x="234" y="434"/>
                  </a:cubicBezTo>
                  <a:cubicBezTo>
                    <a:pt x="467" y="434"/>
                    <a:pt x="26419" y="1168"/>
                    <a:pt x="38594" y="7373"/>
                  </a:cubicBezTo>
                  <a:lnTo>
                    <a:pt x="38694" y="7373"/>
                  </a:lnTo>
                  <a:cubicBezTo>
                    <a:pt x="38761" y="7373"/>
                    <a:pt x="38861" y="7339"/>
                    <a:pt x="38894" y="7273"/>
                  </a:cubicBezTo>
                  <a:cubicBezTo>
                    <a:pt x="38928" y="7173"/>
                    <a:pt x="38894" y="7039"/>
                    <a:pt x="38794" y="7006"/>
                  </a:cubicBezTo>
                  <a:cubicBezTo>
                    <a:pt x="26519" y="768"/>
                    <a:pt x="500" y="1"/>
                    <a:pt x="234"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2"/>
            <p:cNvSpPr/>
            <p:nvPr/>
          </p:nvSpPr>
          <p:spPr>
            <a:xfrm>
              <a:off x="9809975" y="2200550"/>
              <a:ext cx="973225" cy="184325"/>
            </a:xfrm>
            <a:custGeom>
              <a:avLst/>
              <a:gdLst/>
              <a:ahLst/>
              <a:cxnLst/>
              <a:rect l="l" t="t" r="r" b="b"/>
              <a:pathLst>
                <a:path w="38929" h="7373" extrusionOk="0">
                  <a:moveTo>
                    <a:pt x="234" y="0"/>
                  </a:moveTo>
                  <a:cubicBezTo>
                    <a:pt x="101" y="0"/>
                    <a:pt x="1" y="100"/>
                    <a:pt x="1" y="200"/>
                  </a:cubicBezTo>
                  <a:cubicBezTo>
                    <a:pt x="1" y="334"/>
                    <a:pt x="101" y="401"/>
                    <a:pt x="201" y="434"/>
                  </a:cubicBezTo>
                  <a:cubicBezTo>
                    <a:pt x="468" y="434"/>
                    <a:pt x="26386" y="1168"/>
                    <a:pt x="38595" y="7372"/>
                  </a:cubicBezTo>
                  <a:lnTo>
                    <a:pt x="38695" y="7372"/>
                  </a:lnTo>
                  <a:cubicBezTo>
                    <a:pt x="38762" y="7372"/>
                    <a:pt x="38829" y="7339"/>
                    <a:pt x="38862" y="7272"/>
                  </a:cubicBezTo>
                  <a:cubicBezTo>
                    <a:pt x="38929" y="7172"/>
                    <a:pt x="38895" y="7039"/>
                    <a:pt x="38795" y="7005"/>
                  </a:cubicBezTo>
                  <a:cubicBezTo>
                    <a:pt x="26520" y="768"/>
                    <a:pt x="468" y="0"/>
                    <a:pt x="234"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2"/>
            <p:cNvSpPr/>
            <p:nvPr/>
          </p:nvSpPr>
          <p:spPr>
            <a:xfrm>
              <a:off x="9790800" y="2288100"/>
              <a:ext cx="973225" cy="184325"/>
            </a:xfrm>
            <a:custGeom>
              <a:avLst/>
              <a:gdLst/>
              <a:ahLst/>
              <a:cxnLst/>
              <a:rect l="l" t="t" r="r" b="b"/>
              <a:pathLst>
                <a:path w="38929" h="7373" extrusionOk="0">
                  <a:moveTo>
                    <a:pt x="234" y="1"/>
                  </a:moveTo>
                  <a:cubicBezTo>
                    <a:pt x="101" y="1"/>
                    <a:pt x="1" y="68"/>
                    <a:pt x="1" y="201"/>
                  </a:cubicBezTo>
                  <a:cubicBezTo>
                    <a:pt x="1" y="301"/>
                    <a:pt x="67" y="401"/>
                    <a:pt x="201" y="434"/>
                  </a:cubicBezTo>
                  <a:cubicBezTo>
                    <a:pt x="468" y="434"/>
                    <a:pt x="26486" y="1969"/>
                    <a:pt x="38595" y="7373"/>
                  </a:cubicBezTo>
                  <a:lnTo>
                    <a:pt x="38695" y="7373"/>
                  </a:lnTo>
                  <a:cubicBezTo>
                    <a:pt x="38762" y="7373"/>
                    <a:pt x="38828" y="7339"/>
                    <a:pt x="38862" y="7273"/>
                  </a:cubicBezTo>
                  <a:cubicBezTo>
                    <a:pt x="38928" y="7173"/>
                    <a:pt x="38862" y="7039"/>
                    <a:pt x="38762" y="7006"/>
                  </a:cubicBezTo>
                  <a:cubicBezTo>
                    <a:pt x="26586" y="1535"/>
                    <a:pt x="468" y="34"/>
                    <a:pt x="234"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2"/>
            <p:cNvSpPr/>
            <p:nvPr/>
          </p:nvSpPr>
          <p:spPr>
            <a:xfrm>
              <a:off x="9770800" y="2375675"/>
              <a:ext cx="973200" cy="184325"/>
            </a:xfrm>
            <a:custGeom>
              <a:avLst/>
              <a:gdLst/>
              <a:ahLst/>
              <a:cxnLst/>
              <a:rect l="l" t="t" r="r" b="b"/>
              <a:pathLst>
                <a:path w="38928" h="7373" extrusionOk="0">
                  <a:moveTo>
                    <a:pt x="234" y="0"/>
                  </a:moveTo>
                  <a:cubicBezTo>
                    <a:pt x="133" y="0"/>
                    <a:pt x="33" y="67"/>
                    <a:pt x="33" y="200"/>
                  </a:cubicBezTo>
                  <a:cubicBezTo>
                    <a:pt x="0" y="301"/>
                    <a:pt x="100" y="401"/>
                    <a:pt x="200" y="434"/>
                  </a:cubicBezTo>
                  <a:cubicBezTo>
                    <a:pt x="467" y="434"/>
                    <a:pt x="26719" y="2135"/>
                    <a:pt x="38628" y="7372"/>
                  </a:cubicBezTo>
                  <a:lnTo>
                    <a:pt x="38694" y="7372"/>
                  </a:lnTo>
                  <a:cubicBezTo>
                    <a:pt x="38794" y="7372"/>
                    <a:pt x="38861" y="7339"/>
                    <a:pt x="38894" y="7272"/>
                  </a:cubicBezTo>
                  <a:cubicBezTo>
                    <a:pt x="38928" y="7172"/>
                    <a:pt x="38894" y="7039"/>
                    <a:pt x="38794" y="6972"/>
                  </a:cubicBezTo>
                  <a:cubicBezTo>
                    <a:pt x="26819" y="1702"/>
                    <a:pt x="500" y="34"/>
                    <a:pt x="234"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2"/>
            <p:cNvSpPr/>
            <p:nvPr/>
          </p:nvSpPr>
          <p:spPr>
            <a:xfrm>
              <a:off x="9751600" y="2463225"/>
              <a:ext cx="973225" cy="184325"/>
            </a:xfrm>
            <a:custGeom>
              <a:avLst/>
              <a:gdLst/>
              <a:ahLst/>
              <a:cxnLst/>
              <a:rect l="l" t="t" r="r" b="b"/>
              <a:pathLst>
                <a:path w="38929" h="7373" extrusionOk="0">
                  <a:moveTo>
                    <a:pt x="234" y="1"/>
                  </a:moveTo>
                  <a:cubicBezTo>
                    <a:pt x="134" y="1"/>
                    <a:pt x="34" y="68"/>
                    <a:pt x="1" y="201"/>
                  </a:cubicBezTo>
                  <a:cubicBezTo>
                    <a:pt x="1" y="301"/>
                    <a:pt x="101" y="401"/>
                    <a:pt x="201" y="401"/>
                  </a:cubicBezTo>
                  <a:cubicBezTo>
                    <a:pt x="468" y="434"/>
                    <a:pt x="26119" y="2536"/>
                    <a:pt x="38628" y="7373"/>
                  </a:cubicBezTo>
                  <a:lnTo>
                    <a:pt x="38695" y="7373"/>
                  </a:lnTo>
                  <a:cubicBezTo>
                    <a:pt x="38762" y="7373"/>
                    <a:pt x="38862" y="7339"/>
                    <a:pt x="38895" y="7239"/>
                  </a:cubicBezTo>
                  <a:cubicBezTo>
                    <a:pt x="38929" y="7139"/>
                    <a:pt x="38895" y="7039"/>
                    <a:pt x="38762" y="6972"/>
                  </a:cubicBezTo>
                  <a:cubicBezTo>
                    <a:pt x="26186" y="2102"/>
                    <a:pt x="501" y="34"/>
                    <a:pt x="234"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2"/>
            <p:cNvSpPr/>
            <p:nvPr/>
          </p:nvSpPr>
          <p:spPr>
            <a:xfrm>
              <a:off x="9732425" y="2550800"/>
              <a:ext cx="973225" cy="184325"/>
            </a:xfrm>
            <a:custGeom>
              <a:avLst/>
              <a:gdLst/>
              <a:ahLst/>
              <a:cxnLst/>
              <a:rect l="l" t="t" r="r" b="b"/>
              <a:pathLst>
                <a:path w="38929" h="7373" extrusionOk="0">
                  <a:moveTo>
                    <a:pt x="234" y="0"/>
                  </a:moveTo>
                  <a:cubicBezTo>
                    <a:pt x="101" y="0"/>
                    <a:pt x="1" y="67"/>
                    <a:pt x="1" y="167"/>
                  </a:cubicBezTo>
                  <a:cubicBezTo>
                    <a:pt x="1" y="301"/>
                    <a:pt x="67" y="401"/>
                    <a:pt x="167" y="401"/>
                  </a:cubicBezTo>
                  <a:cubicBezTo>
                    <a:pt x="434" y="434"/>
                    <a:pt x="26286" y="3469"/>
                    <a:pt x="38628" y="7372"/>
                  </a:cubicBezTo>
                  <a:lnTo>
                    <a:pt x="38695" y="7372"/>
                  </a:lnTo>
                  <a:cubicBezTo>
                    <a:pt x="38762" y="7372"/>
                    <a:pt x="38862" y="7339"/>
                    <a:pt x="38895" y="7239"/>
                  </a:cubicBezTo>
                  <a:cubicBezTo>
                    <a:pt x="38928" y="7139"/>
                    <a:pt x="38862" y="7005"/>
                    <a:pt x="38762" y="6972"/>
                  </a:cubicBezTo>
                  <a:cubicBezTo>
                    <a:pt x="26353" y="3069"/>
                    <a:pt x="501" y="34"/>
                    <a:pt x="234"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2"/>
            <p:cNvSpPr/>
            <p:nvPr/>
          </p:nvSpPr>
          <p:spPr>
            <a:xfrm>
              <a:off x="9712425" y="2638200"/>
              <a:ext cx="973200" cy="184475"/>
            </a:xfrm>
            <a:custGeom>
              <a:avLst/>
              <a:gdLst/>
              <a:ahLst/>
              <a:cxnLst/>
              <a:rect l="l" t="t" r="r" b="b"/>
              <a:pathLst>
                <a:path w="38928" h="7379" extrusionOk="0">
                  <a:moveTo>
                    <a:pt x="215" y="0"/>
                  </a:moveTo>
                  <a:cubicBezTo>
                    <a:pt x="108" y="0"/>
                    <a:pt x="33" y="87"/>
                    <a:pt x="33" y="174"/>
                  </a:cubicBezTo>
                  <a:cubicBezTo>
                    <a:pt x="0" y="307"/>
                    <a:pt x="100" y="407"/>
                    <a:pt x="200" y="407"/>
                  </a:cubicBezTo>
                  <a:cubicBezTo>
                    <a:pt x="467" y="440"/>
                    <a:pt x="25818" y="3876"/>
                    <a:pt x="38661" y="7379"/>
                  </a:cubicBezTo>
                  <a:lnTo>
                    <a:pt x="38694" y="7379"/>
                  </a:lnTo>
                  <a:cubicBezTo>
                    <a:pt x="38794" y="7379"/>
                    <a:pt x="38894" y="7312"/>
                    <a:pt x="38894" y="7245"/>
                  </a:cubicBezTo>
                  <a:cubicBezTo>
                    <a:pt x="38928" y="7112"/>
                    <a:pt x="38861" y="7012"/>
                    <a:pt x="38761" y="6979"/>
                  </a:cubicBezTo>
                  <a:cubicBezTo>
                    <a:pt x="25919" y="3476"/>
                    <a:pt x="500" y="40"/>
                    <a:pt x="267" y="7"/>
                  </a:cubicBezTo>
                  <a:cubicBezTo>
                    <a:pt x="249" y="2"/>
                    <a:pt x="232" y="0"/>
                    <a:pt x="215"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2"/>
            <p:cNvSpPr/>
            <p:nvPr/>
          </p:nvSpPr>
          <p:spPr>
            <a:xfrm>
              <a:off x="9693225" y="2725975"/>
              <a:ext cx="973225" cy="184275"/>
            </a:xfrm>
            <a:custGeom>
              <a:avLst/>
              <a:gdLst/>
              <a:ahLst/>
              <a:cxnLst/>
              <a:rect l="l" t="t" r="r" b="b"/>
              <a:pathLst>
                <a:path w="38929" h="7371" extrusionOk="0">
                  <a:moveTo>
                    <a:pt x="317" y="1"/>
                  </a:moveTo>
                  <a:cubicBezTo>
                    <a:pt x="178" y="1"/>
                    <a:pt x="93" y="11"/>
                    <a:pt x="68" y="32"/>
                  </a:cubicBezTo>
                  <a:cubicBezTo>
                    <a:pt x="34" y="98"/>
                    <a:pt x="1" y="165"/>
                    <a:pt x="1" y="232"/>
                  </a:cubicBezTo>
                  <a:cubicBezTo>
                    <a:pt x="30" y="319"/>
                    <a:pt x="109" y="405"/>
                    <a:pt x="216" y="405"/>
                  </a:cubicBezTo>
                  <a:cubicBezTo>
                    <a:pt x="233" y="405"/>
                    <a:pt x="250" y="403"/>
                    <a:pt x="268" y="399"/>
                  </a:cubicBezTo>
                  <a:lnTo>
                    <a:pt x="301" y="399"/>
                  </a:lnTo>
                  <a:cubicBezTo>
                    <a:pt x="313" y="398"/>
                    <a:pt x="326" y="398"/>
                    <a:pt x="341" y="398"/>
                  </a:cubicBezTo>
                  <a:cubicBezTo>
                    <a:pt x="2035" y="398"/>
                    <a:pt x="26098" y="4064"/>
                    <a:pt x="38628" y="7370"/>
                  </a:cubicBezTo>
                  <a:lnTo>
                    <a:pt x="38695" y="7370"/>
                  </a:lnTo>
                  <a:cubicBezTo>
                    <a:pt x="38795" y="7370"/>
                    <a:pt x="38862" y="7304"/>
                    <a:pt x="38895" y="7237"/>
                  </a:cubicBezTo>
                  <a:cubicBezTo>
                    <a:pt x="38929" y="7103"/>
                    <a:pt x="38862" y="7003"/>
                    <a:pt x="38762" y="6970"/>
                  </a:cubicBezTo>
                  <a:cubicBezTo>
                    <a:pt x="27455" y="3984"/>
                    <a:pt x="3083" y="1"/>
                    <a:pt x="317"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2"/>
            <p:cNvSpPr/>
            <p:nvPr/>
          </p:nvSpPr>
          <p:spPr>
            <a:xfrm>
              <a:off x="9673225" y="2813325"/>
              <a:ext cx="969050" cy="205325"/>
            </a:xfrm>
            <a:custGeom>
              <a:avLst/>
              <a:gdLst/>
              <a:ahLst/>
              <a:cxnLst/>
              <a:rect l="l" t="t" r="r" b="b"/>
              <a:pathLst>
                <a:path w="38762" h="8213" extrusionOk="0">
                  <a:moveTo>
                    <a:pt x="227" y="0"/>
                  </a:moveTo>
                  <a:cubicBezTo>
                    <a:pt x="141" y="0"/>
                    <a:pt x="62" y="87"/>
                    <a:pt x="34" y="174"/>
                  </a:cubicBezTo>
                  <a:cubicBezTo>
                    <a:pt x="0" y="274"/>
                    <a:pt x="100" y="407"/>
                    <a:pt x="200" y="407"/>
                  </a:cubicBezTo>
                  <a:cubicBezTo>
                    <a:pt x="434" y="474"/>
                    <a:pt x="24584" y="4777"/>
                    <a:pt x="38494" y="8213"/>
                  </a:cubicBezTo>
                  <a:lnTo>
                    <a:pt x="38528" y="8213"/>
                  </a:lnTo>
                  <a:cubicBezTo>
                    <a:pt x="38628" y="8213"/>
                    <a:pt x="38728" y="8146"/>
                    <a:pt x="38728" y="8046"/>
                  </a:cubicBezTo>
                  <a:cubicBezTo>
                    <a:pt x="38761" y="7946"/>
                    <a:pt x="38695" y="7812"/>
                    <a:pt x="38594" y="7779"/>
                  </a:cubicBezTo>
                  <a:cubicBezTo>
                    <a:pt x="24685" y="4377"/>
                    <a:pt x="534" y="40"/>
                    <a:pt x="267" y="7"/>
                  </a:cubicBezTo>
                  <a:cubicBezTo>
                    <a:pt x="254" y="2"/>
                    <a:pt x="240" y="0"/>
                    <a:pt x="227"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2"/>
            <p:cNvSpPr/>
            <p:nvPr/>
          </p:nvSpPr>
          <p:spPr>
            <a:xfrm>
              <a:off x="9654050" y="2900825"/>
              <a:ext cx="964025" cy="225400"/>
            </a:xfrm>
            <a:custGeom>
              <a:avLst/>
              <a:gdLst/>
              <a:ahLst/>
              <a:cxnLst/>
              <a:rect l="l" t="t" r="r" b="b"/>
              <a:pathLst>
                <a:path w="38561" h="9016" extrusionOk="0">
                  <a:moveTo>
                    <a:pt x="216" y="1"/>
                  </a:moveTo>
                  <a:cubicBezTo>
                    <a:pt x="134" y="1"/>
                    <a:pt x="61" y="66"/>
                    <a:pt x="33" y="176"/>
                  </a:cubicBezTo>
                  <a:cubicBezTo>
                    <a:pt x="0" y="276"/>
                    <a:pt x="67" y="376"/>
                    <a:pt x="200" y="410"/>
                  </a:cubicBezTo>
                  <a:cubicBezTo>
                    <a:pt x="434" y="476"/>
                    <a:pt x="23950" y="5814"/>
                    <a:pt x="38294" y="9016"/>
                  </a:cubicBezTo>
                  <a:lnTo>
                    <a:pt x="38361" y="9016"/>
                  </a:lnTo>
                  <a:cubicBezTo>
                    <a:pt x="38427" y="9016"/>
                    <a:pt x="38528" y="8949"/>
                    <a:pt x="38561" y="8849"/>
                  </a:cubicBezTo>
                  <a:cubicBezTo>
                    <a:pt x="38561" y="8749"/>
                    <a:pt x="38494" y="8616"/>
                    <a:pt x="38394" y="8616"/>
                  </a:cubicBezTo>
                  <a:cubicBezTo>
                    <a:pt x="24051" y="5413"/>
                    <a:pt x="500" y="76"/>
                    <a:pt x="267" y="9"/>
                  </a:cubicBezTo>
                  <a:cubicBezTo>
                    <a:pt x="250" y="4"/>
                    <a:pt x="233" y="1"/>
                    <a:pt x="216"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2"/>
            <p:cNvSpPr/>
            <p:nvPr/>
          </p:nvSpPr>
          <p:spPr>
            <a:xfrm>
              <a:off x="9634850" y="2988400"/>
              <a:ext cx="961550" cy="235400"/>
            </a:xfrm>
            <a:custGeom>
              <a:avLst/>
              <a:gdLst/>
              <a:ahLst/>
              <a:cxnLst/>
              <a:rect l="l" t="t" r="r" b="b"/>
              <a:pathLst>
                <a:path w="38462" h="9416" extrusionOk="0">
                  <a:moveTo>
                    <a:pt x="215" y="0"/>
                  </a:moveTo>
                  <a:cubicBezTo>
                    <a:pt x="134" y="0"/>
                    <a:pt x="62" y="60"/>
                    <a:pt x="34" y="142"/>
                  </a:cubicBezTo>
                  <a:cubicBezTo>
                    <a:pt x="1" y="276"/>
                    <a:pt x="68" y="376"/>
                    <a:pt x="168" y="409"/>
                  </a:cubicBezTo>
                  <a:cubicBezTo>
                    <a:pt x="401" y="476"/>
                    <a:pt x="24652" y="7414"/>
                    <a:pt x="38228" y="9416"/>
                  </a:cubicBezTo>
                  <a:lnTo>
                    <a:pt x="38261" y="9416"/>
                  </a:lnTo>
                  <a:cubicBezTo>
                    <a:pt x="38362" y="9416"/>
                    <a:pt x="38428" y="9349"/>
                    <a:pt x="38462" y="9249"/>
                  </a:cubicBezTo>
                  <a:cubicBezTo>
                    <a:pt x="38462" y="9115"/>
                    <a:pt x="38395" y="9015"/>
                    <a:pt x="38261" y="9015"/>
                  </a:cubicBezTo>
                  <a:cubicBezTo>
                    <a:pt x="24718" y="7014"/>
                    <a:pt x="535" y="76"/>
                    <a:pt x="268" y="9"/>
                  </a:cubicBezTo>
                  <a:cubicBezTo>
                    <a:pt x="250" y="3"/>
                    <a:pt x="232" y="0"/>
                    <a:pt x="215"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2"/>
            <p:cNvSpPr/>
            <p:nvPr/>
          </p:nvSpPr>
          <p:spPr>
            <a:xfrm>
              <a:off x="10905775" y="1762050"/>
              <a:ext cx="1244225" cy="1714425"/>
            </a:xfrm>
            <a:custGeom>
              <a:avLst/>
              <a:gdLst/>
              <a:ahLst/>
              <a:cxnLst/>
              <a:rect l="l" t="t" r="r" b="b"/>
              <a:pathLst>
                <a:path w="49769" h="68577" extrusionOk="0">
                  <a:moveTo>
                    <a:pt x="19076" y="429"/>
                  </a:moveTo>
                  <a:cubicBezTo>
                    <a:pt x="29026" y="429"/>
                    <a:pt x="47503" y="9810"/>
                    <a:pt x="49302" y="10735"/>
                  </a:cubicBezTo>
                  <a:lnTo>
                    <a:pt x="36560" y="68143"/>
                  </a:lnTo>
                  <a:cubicBezTo>
                    <a:pt x="10307" y="65775"/>
                    <a:pt x="1601" y="61772"/>
                    <a:pt x="467" y="61205"/>
                  </a:cubicBezTo>
                  <a:lnTo>
                    <a:pt x="13476" y="2663"/>
                  </a:lnTo>
                  <a:cubicBezTo>
                    <a:pt x="14464" y="1068"/>
                    <a:pt x="16480" y="429"/>
                    <a:pt x="19076" y="429"/>
                  </a:cubicBezTo>
                  <a:close/>
                  <a:moveTo>
                    <a:pt x="19087" y="0"/>
                  </a:moveTo>
                  <a:cubicBezTo>
                    <a:pt x="16093" y="0"/>
                    <a:pt x="14082" y="822"/>
                    <a:pt x="13076" y="2463"/>
                  </a:cubicBezTo>
                  <a:cubicBezTo>
                    <a:pt x="13076" y="2496"/>
                    <a:pt x="13076" y="2496"/>
                    <a:pt x="13043" y="2530"/>
                  </a:cubicBezTo>
                  <a:lnTo>
                    <a:pt x="0" y="61272"/>
                  </a:lnTo>
                  <a:cubicBezTo>
                    <a:pt x="0" y="61372"/>
                    <a:pt x="33" y="61438"/>
                    <a:pt x="100" y="61505"/>
                  </a:cubicBezTo>
                  <a:cubicBezTo>
                    <a:pt x="200" y="61538"/>
                    <a:pt x="8206" y="66008"/>
                    <a:pt x="36693" y="68577"/>
                  </a:cubicBezTo>
                  <a:lnTo>
                    <a:pt x="36726" y="68577"/>
                  </a:lnTo>
                  <a:cubicBezTo>
                    <a:pt x="36826" y="68577"/>
                    <a:pt x="36893" y="68510"/>
                    <a:pt x="36926" y="68410"/>
                  </a:cubicBezTo>
                  <a:lnTo>
                    <a:pt x="49736" y="10669"/>
                  </a:lnTo>
                  <a:cubicBezTo>
                    <a:pt x="49769" y="10569"/>
                    <a:pt x="49736" y="10502"/>
                    <a:pt x="49636" y="10435"/>
                  </a:cubicBezTo>
                  <a:cubicBezTo>
                    <a:pt x="49569" y="10402"/>
                    <a:pt x="41730" y="6299"/>
                    <a:pt x="33357" y="3297"/>
                  </a:cubicBezTo>
                  <a:cubicBezTo>
                    <a:pt x="27314" y="1097"/>
                    <a:pt x="22545" y="0"/>
                    <a:pt x="19087"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2"/>
            <p:cNvSpPr/>
            <p:nvPr/>
          </p:nvSpPr>
          <p:spPr>
            <a:xfrm>
              <a:off x="11467825" y="3357200"/>
              <a:ext cx="311100" cy="47575"/>
            </a:xfrm>
            <a:custGeom>
              <a:avLst/>
              <a:gdLst/>
              <a:ahLst/>
              <a:cxnLst/>
              <a:rect l="l" t="t" r="r" b="b"/>
              <a:pathLst>
                <a:path w="12444" h="1903" extrusionOk="0">
                  <a:moveTo>
                    <a:pt x="268" y="1"/>
                  </a:moveTo>
                  <a:cubicBezTo>
                    <a:pt x="168" y="1"/>
                    <a:pt x="68" y="67"/>
                    <a:pt x="34" y="201"/>
                  </a:cubicBezTo>
                  <a:cubicBezTo>
                    <a:pt x="1" y="301"/>
                    <a:pt x="101" y="401"/>
                    <a:pt x="201" y="434"/>
                  </a:cubicBezTo>
                  <a:cubicBezTo>
                    <a:pt x="6038" y="1535"/>
                    <a:pt x="12143" y="1902"/>
                    <a:pt x="12210" y="1902"/>
                  </a:cubicBezTo>
                  <a:cubicBezTo>
                    <a:pt x="12343" y="1902"/>
                    <a:pt x="12443" y="1835"/>
                    <a:pt x="12443" y="1702"/>
                  </a:cubicBezTo>
                  <a:cubicBezTo>
                    <a:pt x="12443" y="1602"/>
                    <a:pt x="12343" y="1502"/>
                    <a:pt x="12243" y="1502"/>
                  </a:cubicBezTo>
                  <a:cubicBezTo>
                    <a:pt x="12176" y="1502"/>
                    <a:pt x="6105" y="1135"/>
                    <a:pt x="268"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2"/>
            <p:cNvSpPr/>
            <p:nvPr/>
          </p:nvSpPr>
          <p:spPr>
            <a:xfrm>
              <a:off x="11191800" y="1830225"/>
              <a:ext cx="728050" cy="590500"/>
            </a:xfrm>
            <a:custGeom>
              <a:avLst/>
              <a:gdLst/>
              <a:ahLst/>
              <a:cxnLst/>
              <a:rect l="l" t="t" r="r" b="b"/>
              <a:pathLst>
                <a:path w="29122" h="23620" extrusionOk="0">
                  <a:moveTo>
                    <a:pt x="7700" y="414"/>
                  </a:moveTo>
                  <a:cubicBezTo>
                    <a:pt x="15775" y="414"/>
                    <a:pt x="27246" y="6189"/>
                    <a:pt x="28654" y="6908"/>
                  </a:cubicBezTo>
                  <a:cubicBezTo>
                    <a:pt x="28354" y="8175"/>
                    <a:pt x="26153" y="16915"/>
                    <a:pt x="24551" y="23119"/>
                  </a:cubicBezTo>
                  <a:cubicBezTo>
                    <a:pt x="12943" y="19350"/>
                    <a:pt x="2135" y="17682"/>
                    <a:pt x="468" y="17449"/>
                  </a:cubicBezTo>
                  <a:lnTo>
                    <a:pt x="4137" y="903"/>
                  </a:lnTo>
                  <a:cubicBezTo>
                    <a:pt x="5201" y="563"/>
                    <a:pt x="6407" y="414"/>
                    <a:pt x="7700" y="414"/>
                  </a:cubicBezTo>
                  <a:close/>
                  <a:moveTo>
                    <a:pt x="7696" y="1"/>
                  </a:moveTo>
                  <a:cubicBezTo>
                    <a:pt x="6252" y="1"/>
                    <a:pt x="4985" y="179"/>
                    <a:pt x="3903" y="536"/>
                  </a:cubicBezTo>
                  <a:cubicBezTo>
                    <a:pt x="3837" y="570"/>
                    <a:pt x="3770" y="636"/>
                    <a:pt x="3770" y="703"/>
                  </a:cubicBezTo>
                  <a:lnTo>
                    <a:pt x="1" y="17582"/>
                  </a:lnTo>
                  <a:cubicBezTo>
                    <a:pt x="1" y="17649"/>
                    <a:pt x="1" y="17715"/>
                    <a:pt x="34" y="17749"/>
                  </a:cubicBezTo>
                  <a:cubicBezTo>
                    <a:pt x="67" y="17782"/>
                    <a:pt x="134" y="17815"/>
                    <a:pt x="201" y="17849"/>
                  </a:cubicBezTo>
                  <a:cubicBezTo>
                    <a:pt x="301" y="17849"/>
                    <a:pt x="12009" y="19450"/>
                    <a:pt x="24618" y="23586"/>
                  </a:cubicBezTo>
                  <a:cubicBezTo>
                    <a:pt x="24652" y="23620"/>
                    <a:pt x="24685" y="23620"/>
                    <a:pt x="24685" y="23620"/>
                  </a:cubicBezTo>
                  <a:cubicBezTo>
                    <a:pt x="24718" y="23620"/>
                    <a:pt x="24785" y="23586"/>
                    <a:pt x="24785" y="23586"/>
                  </a:cubicBezTo>
                  <a:cubicBezTo>
                    <a:pt x="24852" y="23553"/>
                    <a:pt x="24885" y="23520"/>
                    <a:pt x="24885" y="23453"/>
                  </a:cubicBezTo>
                  <a:cubicBezTo>
                    <a:pt x="26620" y="16748"/>
                    <a:pt x="29121" y="6841"/>
                    <a:pt x="29121" y="6841"/>
                  </a:cubicBezTo>
                  <a:cubicBezTo>
                    <a:pt x="29121" y="6774"/>
                    <a:pt x="29088" y="6674"/>
                    <a:pt x="28988" y="6607"/>
                  </a:cubicBezTo>
                  <a:cubicBezTo>
                    <a:pt x="28955" y="6607"/>
                    <a:pt x="24752" y="4373"/>
                    <a:pt x="19581" y="2538"/>
                  </a:cubicBezTo>
                  <a:cubicBezTo>
                    <a:pt x="14827" y="847"/>
                    <a:pt x="10841" y="1"/>
                    <a:pt x="7696"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2"/>
            <p:cNvSpPr/>
            <p:nvPr/>
          </p:nvSpPr>
          <p:spPr>
            <a:xfrm>
              <a:off x="11042525" y="1895325"/>
              <a:ext cx="2193250" cy="2455725"/>
            </a:xfrm>
            <a:custGeom>
              <a:avLst/>
              <a:gdLst/>
              <a:ahLst/>
              <a:cxnLst/>
              <a:rect l="l" t="t" r="r" b="b"/>
              <a:pathLst>
                <a:path w="87730" h="98229" extrusionOk="0">
                  <a:moveTo>
                    <a:pt x="57975" y="1"/>
                  </a:moveTo>
                  <a:lnTo>
                    <a:pt x="1" y="22483"/>
                  </a:lnTo>
                  <a:lnTo>
                    <a:pt x="28521" y="96069"/>
                  </a:lnTo>
                  <a:cubicBezTo>
                    <a:pt x="29061" y="97407"/>
                    <a:pt x="30336" y="98229"/>
                    <a:pt x="31686" y="98229"/>
                  </a:cubicBezTo>
                  <a:cubicBezTo>
                    <a:pt x="32087" y="98229"/>
                    <a:pt x="32494" y="98157"/>
                    <a:pt x="32891" y="98004"/>
                  </a:cubicBezTo>
                  <a:lnTo>
                    <a:pt x="87730" y="76722"/>
                  </a:lnTo>
                  <a:lnTo>
                    <a:pt x="57975" y="1"/>
                  </a:lnTo>
                  <a:close/>
                </a:path>
              </a:pathLst>
            </a:custGeom>
            <a:solidFill>
              <a:srgbClr val="7F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2"/>
            <p:cNvSpPr/>
            <p:nvPr/>
          </p:nvSpPr>
          <p:spPr>
            <a:xfrm>
              <a:off x="11070875" y="1875300"/>
              <a:ext cx="2134050" cy="2444600"/>
            </a:xfrm>
            <a:custGeom>
              <a:avLst/>
              <a:gdLst/>
              <a:ahLst/>
              <a:cxnLst/>
              <a:rect l="l" t="t" r="r" b="b"/>
              <a:pathLst>
                <a:path w="85362" h="97784" extrusionOk="0">
                  <a:moveTo>
                    <a:pt x="55574" y="1"/>
                  </a:moveTo>
                  <a:lnTo>
                    <a:pt x="1" y="21550"/>
                  </a:lnTo>
                  <a:lnTo>
                    <a:pt x="29155" y="96704"/>
                  </a:lnTo>
                  <a:cubicBezTo>
                    <a:pt x="29412" y="97372"/>
                    <a:pt x="30046" y="97783"/>
                    <a:pt x="30721" y="97783"/>
                  </a:cubicBezTo>
                  <a:cubicBezTo>
                    <a:pt x="30921" y="97783"/>
                    <a:pt x="31125" y="97747"/>
                    <a:pt x="31323" y="97671"/>
                  </a:cubicBezTo>
                  <a:lnTo>
                    <a:pt x="85362" y="76723"/>
                  </a:lnTo>
                  <a:lnTo>
                    <a:pt x="555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2"/>
            <p:cNvSpPr/>
            <p:nvPr/>
          </p:nvSpPr>
          <p:spPr>
            <a:xfrm>
              <a:off x="11007500" y="1806100"/>
              <a:ext cx="2193250" cy="2480975"/>
            </a:xfrm>
            <a:custGeom>
              <a:avLst/>
              <a:gdLst/>
              <a:ahLst/>
              <a:cxnLst/>
              <a:rect l="l" t="t" r="r" b="b"/>
              <a:pathLst>
                <a:path w="87730" h="99239" extrusionOk="0">
                  <a:moveTo>
                    <a:pt x="57975" y="0"/>
                  </a:moveTo>
                  <a:lnTo>
                    <a:pt x="1" y="22516"/>
                  </a:lnTo>
                  <a:lnTo>
                    <a:pt x="29755" y="99238"/>
                  </a:lnTo>
                  <a:lnTo>
                    <a:pt x="87730" y="76722"/>
                  </a:lnTo>
                  <a:lnTo>
                    <a:pt x="579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2"/>
            <p:cNvSpPr/>
            <p:nvPr/>
          </p:nvSpPr>
          <p:spPr>
            <a:xfrm>
              <a:off x="11007500" y="2278100"/>
              <a:ext cx="978225" cy="2008975"/>
            </a:xfrm>
            <a:custGeom>
              <a:avLst/>
              <a:gdLst/>
              <a:ahLst/>
              <a:cxnLst/>
              <a:rect l="l" t="t" r="r" b="b"/>
              <a:pathLst>
                <a:path w="39129" h="80359" extrusionOk="0">
                  <a:moveTo>
                    <a:pt x="9374" y="1"/>
                  </a:moveTo>
                  <a:lnTo>
                    <a:pt x="1" y="3636"/>
                  </a:lnTo>
                  <a:lnTo>
                    <a:pt x="29755" y="80358"/>
                  </a:lnTo>
                  <a:lnTo>
                    <a:pt x="39129" y="76722"/>
                  </a:lnTo>
                  <a:lnTo>
                    <a:pt x="93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2"/>
            <p:cNvSpPr/>
            <p:nvPr/>
          </p:nvSpPr>
          <p:spPr>
            <a:xfrm>
              <a:off x="11241850" y="2263925"/>
              <a:ext cx="779725" cy="1931400"/>
            </a:xfrm>
            <a:custGeom>
              <a:avLst/>
              <a:gdLst/>
              <a:ahLst/>
              <a:cxnLst/>
              <a:rect l="l" t="t" r="r" b="b"/>
              <a:pathLst>
                <a:path w="31189" h="77256" extrusionOk="0">
                  <a:moveTo>
                    <a:pt x="1434" y="0"/>
                  </a:moveTo>
                  <a:lnTo>
                    <a:pt x="0" y="568"/>
                  </a:lnTo>
                  <a:lnTo>
                    <a:pt x="29755" y="77256"/>
                  </a:lnTo>
                  <a:lnTo>
                    <a:pt x="31189" y="76722"/>
                  </a:lnTo>
                  <a:lnTo>
                    <a:pt x="1434" y="0"/>
                  </a:lnTo>
                  <a:close/>
                </a:path>
              </a:pathLst>
            </a:custGeom>
            <a:solidFill>
              <a:srgbClr val="EDB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2"/>
            <p:cNvSpPr/>
            <p:nvPr/>
          </p:nvSpPr>
          <p:spPr>
            <a:xfrm>
              <a:off x="11420300" y="1939525"/>
              <a:ext cx="1635350" cy="2099850"/>
            </a:xfrm>
            <a:custGeom>
              <a:avLst/>
              <a:gdLst/>
              <a:ahLst/>
              <a:cxnLst/>
              <a:rect l="l" t="t" r="r" b="b"/>
              <a:pathLst>
                <a:path w="65414" h="83994" extrusionOk="0">
                  <a:moveTo>
                    <a:pt x="36393" y="568"/>
                  </a:moveTo>
                  <a:cubicBezTo>
                    <a:pt x="36693" y="1168"/>
                    <a:pt x="37194" y="1668"/>
                    <a:pt x="37827" y="1969"/>
                  </a:cubicBezTo>
                  <a:cubicBezTo>
                    <a:pt x="38190" y="2121"/>
                    <a:pt x="38574" y="2197"/>
                    <a:pt x="38961" y="2197"/>
                  </a:cubicBezTo>
                  <a:cubicBezTo>
                    <a:pt x="39251" y="2197"/>
                    <a:pt x="39543" y="2154"/>
                    <a:pt x="39829" y="2069"/>
                  </a:cubicBezTo>
                  <a:lnTo>
                    <a:pt x="64880" y="66682"/>
                  </a:lnTo>
                  <a:cubicBezTo>
                    <a:pt x="64280" y="66982"/>
                    <a:pt x="63779" y="67482"/>
                    <a:pt x="63512" y="68116"/>
                  </a:cubicBezTo>
                  <a:cubicBezTo>
                    <a:pt x="63212" y="68750"/>
                    <a:pt x="63179" y="69450"/>
                    <a:pt x="63379" y="70117"/>
                  </a:cubicBezTo>
                  <a:lnTo>
                    <a:pt x="29021" y="83460"/>
                  </a:lnTo>
                  <a:cubicBezTo>
                    <a:pt x="28554" y="82426"/>
                    <a:pt x="27520" y="81826"/>
                    <a:pt x="26419" y="81826"/>
                  </a:cubicBezTo>
                  <a:cubicBezTo>
                    <a:pt x="26152" y="81826"/>
                    <a:pt x="25886" y="81859"/>
                    <a:pt x="25585" y="81926"/>
                  </a:cubicBezTo>
                  <a:lnTo>
                    <a:pt x="534" y="17313"/>
                  </a:lnTo>
                  <a:cubicBezTo>
                    <a:pt x="1168" y="17013"/>
                    <a:pt x="1635" y="16512"/>
                    <a:pt x="1935" y="15879"/>
                  </a:cubicBezTo>
                  <a:cubicBezTo>
                    <a:pt x="2202" y="15245"/>
                    <a:pt x="2235" y="14544"/>
                    <a:pt x="2035" y="13877"/>
                  </a:cubicBezTo>
                  <a:lnTo>
                    <a:pt x="36393" y="568"/>
                  </a:lnTo>
                  <a:close/>
                  <a:moveTo>
                    <a:pt x="36627" y="1"/>
                  </a:moveTo>
                  <a:lnTo>
                    <a:pt x="1502" y="13644"/>
                  </a:lnTo>
                  <a:lnTo>
                    <a:pt x="1568" y="13844"/>
                  </a:lnTo>
                  <a:cubicBezTo>
                    <a:pt x="1802" y="14444"/>
                    <a:pt x="1802" y="15111"/>
                    <a:pt x="1535" y="15712"/>
                  </a:cubicBezTo>
                  <a:cubicBezTo>
                    <a:pt x="1268" y="16312"/>
                    <a:pt x="801" y="16779"/>
                    <a:pt x="167" y="17013"/>
                  </a:cubicBezTo>
                  <a:lnTo>
                    <a:pt x="0" y="17079"/>
                  </a:lnTo>
                  <a:lnTo>
                    <a:pt x="25352" y="82460"/>
                  </a:lnTo>
                  <a:lnTo>
                    <a:pt x="25552" y="82393"/>
                  </a:lnTo>
                  <a:cubicBezTo>
                    <a:pt x="25847" y="82276"/>
                    <a:pt x="26149" y="82221"/>
                    <a:pt x="26445" y="82221"/>
                  </a:cubicBezTo>
                  <a:cubicBezTo>
                    <a:pt x="27422" y="82221"/>
                    <a:pt x="28337" y="82821"/>
                    <a:pt x="28721" y="83794"/>
                  </a:cubicBezTo>
                  <a:lnTo>
                    <a:pt x="28788" y="83994"/>
                  </a:lnTo>
                  <a:lnTo>
                    <a:pt x="63913" y="70351"/>
                  </a:lnTo>
                  <a:lnTo>
                    <a:pt x="63846" y="70184"/>
                  </a:lnTo>
                  <a:cubicBezTo>
                    <a:pt x="63346" y="68917"/>
                    <a:pt x="63979" y="67482"/>
                    <a:pt x="65247" y="66982"/>
                  </a:cubicBezTo>
                  <a:lnTo>
                    <a:pt x="65414" y="66915"/>
                  </a:lnTo>
                  <a:lnTo>
                    <a:pt x="40129" y="1735"/>
                  </a:lnTo>
                  <a:lnTo>
                    <a:pt x="40062" y="1535"/>
                  </a:lnTo>
                  <a:lnTo>
                    <a:pt x="39862" y="1602"/>
                  </a:lnTo>
                  <a:cubicBezTo>
                    <a:pt x="39568" y="1718"/>
                    <a:pt x="39266" y="1773"/>
                    <a:pt x="38969" y="1773"/>
                  </a:cubicBezTo>
                  <a:cubicBezTo>
                    <a:pt x="37992" y="1773"/>
                    <a:pt x="37077" y="1173"/>
                    <a:pt x="36693" y="201"/>
                  </a:cubicBezTo>
                  <a:lnTo>
                    <a:pt x="366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2"/>
            <p:cNvSpPr/>
            <p:nvPr/>
          </p:nvSpPr>
          <p:spPr>
            <a:xfrm>
              <a:off x="12426025" y="3694125"/>
              <a:ext cx="241025" cy="154300"/>
            </a:xfrm>
            <a:custGeom>
              <a:avLst/>
              <a:gdLst/>
              <a:ahLst/>
              <a:cxnLst/>
              <a:rect l="l" t="t" r="r" b="b"/>
              <a:pathLst>
                <a:path w="9641" h="6172" extrusionOk="0">
                  <a:moveTo>
                    <a:pt x="8540" y="0"/>
                  </a:moveTo>
                  <a:lnTo>
                    <a:pt x="0" y="3336"/>
                  </a:lnTo>
                  <a:lnTo>
                    <a:pt x="1101" y="6171"/>
                  </a:lnTo>
                  <a:lnTo>
                    <a:pt x="9640" y="2869"/>
                  </a:lnTo>
                  <a:lnTo>
                    <a:pt x="8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2"/>
            <p:cNvSpPr/>
            <p:nvPr/>
          </p:nvSpPr>
          <p:spPr>
            <a:xfrm>
              <a:off x="11801400" y="2764275"/>
              <a:ext cx="933200" cy="577950"/>
            </a:xfrm>
            <a:custGeom>
              <a:avLst/>
              <a:gdLst/>
              <a:ahLst/>
              <a:cxnLst/>
              <a:rect l="l" t="t" r="r" b="b"/>
              <a:pathLst>
                <a:path w="37328" h="23118" extrusionOk="0">
                  <a:moveTo>
                    <a:pt x="33391" y="1"/>
                  </a:moveTo>
                  <a:lnTo>
                    <a:pt x="1" y="12943"/>
                  </a:lnTo>
                  <a:lnTo>
                    <a:pt x="3937" y="23117"/>
                  </a:lnTo>
                  <a:lnTo>
                    <a:pt x="37327" y="10175"/>
                  </a:lnTo>
                  <a:lnTo>
                    <a:pt x="333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2"/>
            <p:cNvSpPr/>
            <p:nvPr/>
          </p:nvSpPr>
          <p:spPr>
            <a:xfrm>
              <a:off x="11744700" y="2617500"/>
              <a:ext cx="863975" cy="398650"/>
            </a:xfrm>
            <a:custGeom>
              <a:avLst/>
              <a:gdLst/>
              <a:ahLst/>
              <a:cxnLst/>
              <a:rect l="l" t="t" r="r" b="b"/>
              <a:pathLst>
                <a:path w="34559" h="15946" extrusionOk="0">
                  <a:moveTo>
                    <a:pt x="33391" y="1"/>
                  </a:moveTo>
                  <a:lnTo>
                    <a:pt x="0" y="12944"/>
                  </a:lnTo>
                  <a:lnTo>
                    <a:pt x="1135" y="15946"/>
                  </a:lnTo>
                  <a:lnTo>
                    <a:pt x="34558" y="2970"/>
                  </a:lnTo>
                  <a:lnTo>
                    <a:pt x="333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2"/>
            <p:cNvSpPr/>
            <p:nvPr/>
          </p:nvSpPr>
          <p:spPr>
            <a:xfrm>
              <a:off x="11597925" y="2239750"/>
              <a:ext cx="863975" cy="397800"/>
            </a:xfrm>
            <a:custGeom>
              <a:avLst/>
              <a:gdLst/>
              <a:ahLst/>
              <a:cxnLst/>
              <a:rect l="l" t="t" r="r" b="b"/>
              <a:pathLst>
                <a:path w="34559" h="15912" extrusionOk="0">
                  <a:moveTo>
                    <a:pt x="33391" y="0"/>
                  </a:moveTo>
                  <a:lnTo>
                    <a:pt x="1" y="12943"/>
                  </a:lnTo>
                  <a:lnTo>
                    <a:pt x="1168" y="15911"/>
                  </a:lnTo>
                  <a:lnTo>
                    <a:pt x="34559" y="2969"/>
                  </a:lnTo>
                  <a:lnTo>
                    <a:pt x="33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 name="Google Shape;964;p72"/>
          <p:cNvSpPr/>
          <p:nvPr/>
        </p:nvSpPr>
        <p:spPr>
          <a:xfrm>
            <a:off x="12466875" y="4457550"/>
            <a:ext cx="343600" cy="435775"/>
          </a:xfrm>
          <a:custGeom>
            <a:avLst/>
            <a:gdLst/>
            <a:ahLst/>
            <a:cxnLst/>
            <a:rect l="l" t="t" r="r" b="b"/>
            <a:pathLst>
              <a:path w="13744" h="17431" extrusionOk="0">
                <a:moveTo>
                  <a:pt x="13252" y="1"/>
                </a:moveTo>
                <a:cubicBezTo>
                  <a:pt x="13215" y="1"/>
                  <a:pt x="13179" y="6"/>
                  <a:pt x="13143" y="18"/>
                </a:cubicBezTo>
                <a:cubicBezTo>
                  <a:pt x="1" y="4088"/>
                  <a:pt x="167" y="16897"/>
                  <a:pt x="167" y="16997"/>
                </a:cubicBezTo>
                <a:cubicBezTo>
                  <a:pt x="167" y="17231"/>
                  <a:pt x="334" y="17431"/>
                  <a:pt x="568" y="17431"/>
                </a:cubicBezTo>
                <a:cubicBezTo>
                  <a:pt x="801" y="17431"/>
                  <a:pt x="1001" y="17231"/>
                  <a:pt x="1001" y="16997"/>
                </a:cubicBezTo>
                <a:cubicBezTo>
                  <a:pt x="968" y="16497"/>
                  <a:pt x="868" y="4688"/>
                  <a:pt x="13377" y="819"/>
                </a:cubicBezTo>
                <a:cubicBezTo>
                  <a:pt x="13610" y="752"/>
                  <a:pt x="13744" y="519"/>
                  <a:pt x="13677" y="285"/>
                </a:cubicBezTo>
                <a:cubicBezTo>
                  <a:pt x="13595" y="120"/>
                  <a:pt x="13422" y="1"/>
                  <a:pt x="132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 name="Google Shape;965;p72"/>
          <p:cNvGrpSpPr/>
          <p:nvPr/>
        </p:nvGrpSpPr>
        <p:grpSpPr>
          <a:xfrm rot="892186">
            <a:off x="5751604" y="3709378"/>
            <a:ext cx="2451267" cy="900546"/>
            <a:chOff x="10253036" y="3422449"/>
            <a:chExt cx="2748147" cy="1009614"/>
          </a:xfrm>
        </p:grpSpPr>
        <p:sp>
          <p:nvSpPr>
            <p:cNvPr id="966" name="Google Shape;966;p72"/>
            <p:cNvSpPr/>
            <p:nvPr/>
          </p:nvSpPr>
          <p:spPr>
            <a:xfrm>
              <a:off x="12035804" y="3479245"/>
              <a:ext cx="274842" cy="429801"/>
            </a:xfrm>
            <a:custGeom>
              <a:avLst/>
              <a:gdLst/>
              <a:ahLst/>
              <a:cxnLst/>
              <a:rect l="l" t="t" r="r" b="b"/>
              <a:pathLst>
                <a:path w="8203" h="12827" extrusionOk="0">
                  <a:moveTo>
                    <a:pt x="1" y="0"/>
                  </a:moveTo>
                  <a:lnTo>
                    <a:pt x="1" y="12826"/>
                  </a:lnTo>
                  <a:lnTo>
                    <a:pt x="4102" y="9123"/>
                  </a:lnTo>
                  <a:lnTo>
                    <a:pt x="8203" y="12826"/>
                  </a:lnTo>
                  <a:lnTo>
                    <a:pt x="8203" y="0"/>
                  </a:ln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2"/>
            <p:cNvSpPr/>
            <p:nvPr/>
          </p:nvSpPr>
          <p:spPr>
            <a:xfrm>
              <a:off x="10253036" y="3907605"/>
              <a:ext cx="2492269" cy="466257"/>
            </a:xfrm>
            <a:custGeom>
              <a:avLst/>
              <a:gdLst/>
              <a:ahLst/>
              <a:cxnLst/>
              <a:rect l="l" t="t" r="r" b="b"/>
              <a:pathLst>
                <a:path w="74385" h="13915" extrusionOk="0">
                  <a:moveTo>
                    <a:pt x="74280" y="0"/>
                  </a:moveTo>
                  <a:lnTo>
                    <a:pt x="4060" y="7407"/>
                  </a:lnTo>
                  <a:cubicBezTo>
                    <a:pt x="2679" y="7491"/>
                    <a:pt x="1507" y="8370"/>
                    <a:pt x="1068" y="9688"/>
                  </a:cubicBezTo>
                  <a:lnTo>
                    <a:pt x="168" y="12262"/>
                  </a:lnTo>
                  <a:cubicBezTo>
                    <a:pt x="1" y="12743"/>
                    <a:pt x="147" y="13266"/>
                    <a:pt x="524" y="13601"/>
                  </a:cubicBezTo>
                  <a:cubicBezTo>
                    <a:pt x="754" y="13810"/>
                    <a:pt x="1047" y="13915"/>
                    <a:pt x="1340" y="13915"/>
                  </a:cubicBezTo>
                  <a:cubicBezTo>
                    <a:pt x="1528" y="13915"/>
                    <a:pt x="1717" y="13873"/>
                    <a:pt x="1905" y="13789"/>
                  </a:cubicBezTo>
                  <a:cubicBezTo>
                    <a:pt x="3328" y="13078"/>
                    <a:pt x="5713" y="11466"/>
                    <a:pt x="6131" y="8370"/>
                  </a:cubicBezTo>
                  <a:lnTo>
                    <a:pt x="74384" y="1172"/>
                  </a:lnTo>
                  <a:lnTo>
                    <a:pt x="74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2"/>
            <p:cNvSpPr/>
            <p:nvPr/>
          </p:nvSpPr>
          <p:spPr>
            <a:xfrm>
              <a:off x="10508914" y="3907605"/>
              <a:ext cx="2492269" cy="466257"/>
            </a:xfrm>
            <a:custGeom>
              <a:avLst/>
              <a:gdLst/>
              <a:ahLst/>
              <a:cxnLst/>
              <a:rect l="l" t="t" r="r" b="b"/>
              <a:pathLst>
                <a:path w="74385" h="13915" extrusionOk="0">
                  <a:moveTo>
                    <a:pt x="126" y="0"/>
                  </a:moveTo>
                  <a:lnTo>
                    <a:pt x="1" y="1172"/>
                  </a:lnTo>
                  <a:lnTo>
                    <a:pt x="68254" y="8370"/>
                  </a:lnTo>
                  <a:cubicBezTo>
                    <a:pt x="68672" y="11466"/>
                    <a:pt x="71058" y="13078"/>
                    <a:pt x="72480" y="13789"/>
                  </a:cubicBezTo>
                  <a:cubicBezTo>
                    <a:pt x="72669" y="13873"/>
                    <a:pt x="72857" y="13915"/>
                    <a:pt x="73045" y="13915"/>
                  </a:cubicBezTo>
                  <a:cubicBezTo>
                    <a:pt x="73338" y="13915"/>
                    <a:pt x="73631" y="13810"/>
                    <a:pt x="73861" y="13601"/>
                  </a:cubicBezTo>
                  <a:cubicBezTo>
                    <a:pt x="74238" y="13266"/>
                    <a:pt x="74384" y="12743"/>
                    <a:pt x="74217" y="12262"/>
                  </a:cubicBezTo>
                  <a:lnTo>
                    <a:pt x="73317" y="9688"/>
                  </a:lnTo>
                  <a:cubicBezTo>
                    <a:pt x="72878" y="8370"/>
                    <a:pt x="71706" y="7491"/>
                    <a:pt x="70325" y="7407"/>
                  </a:cubicBezTo>
                  <a:lnTo>
                    <a:pt x="126" y="0"/>
                  </a:ln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2"/>
            <p:cNvSpPr/>
            <p:nvPr/>
          </p:nvSpPr>
          <p:spPr>
            <a:xfrm>
              <a:off x="11732952" y="3936656"/>
              <a:ext cx="57528" cy="104577"/>
            </a:xfrm>
            <a:custGeom>
              <a:avLst/>
              <a:gdLst/>
              <a:ahLst/>
              <a:cxnLst/>
              <a:rect l="l" t="t" r="r" b="b"/>
              <a:pathLst>
                <a:path w="1717" h="3121" extrusionOk="0">
                  <a:moveTo>
                    <a:pt x="537" y="1"/>
                  </a:moveTo>
                  <a:cubicBezTo>
                    <a:pt x="511" y="1"/>
                    <a:pt x="485" y="4"/>
                    <a:pt x="461" y="12"/>
                  </a:cubicBezTo>
                  <a:cubicBezTo>
                    <a:pt x="105" y="96"/>
                    <a:pt x="1" y="870"/>
                    <a:pt x="231" y="1728"/>
                  </a:cubicBezTo>
                  <a:cubicBezTo>
                    <a:pt x="425" y="2523"/>
                    <a:pt x="852" y="3120"/>
                    <a:pt x="1197" y="3120"/>
                  </a:cubicBezTo>
                  <a:cubicBezTo>
                    <a:pt x="1224" y="3120"/>
                    <a:pt x="1251" y="3116"/>
                    <a:pt x="1277" y="3109"/>
                  </a:cubicBezTo>
                  <a:cubicBezTo>
                    <a:pt x="1612" y="3025"/>
                    <a:pt x="1716" y="2251"/>
                    <a:pt x="1486" y="1393"/>
                  </a:cubicBezTo>
                  <a:cubicBezTo>
                    <a:pt x="1292" y="598"/>
                    <a:pt x="865" y="1"/>
                    <a:pt x="537" y="1"/>
                  </a:cubicBezTo>
                  <a:close/>
                </a:path>
              </a:pathLst>
            </a:custGeom>
            <a:solidFill>
              <a:srgbClr val="FFE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2"/>
            <p:cNvSpPr/>
            <p:nvPr/>
          </p:nvSpPr>
          <p:spPr>
            <a:xfrm>
              <a:off x="11463739" y="3936656"/>
              <a:ext cx="57528" cy="104577"/>
            </a:xfrm>
            <a:custGeom>
              <a:avLst/>
              <a:gdLst/>
              <a:ahLst/>
              <a:cxnLst/>
              <a:rect l="l" t="t" r="r" b="b"/>
              <a:pathLst>
                <a:path w="1717" h="3121" extrusionOk="0">
                  <a:moveTo>
                    <a:pt x="1197" y="1"/>
                  </a:moveTo>
                  <a:cubicBezTo>
                    <a:pt x="852" y="1"/>
                    <a:pt x="425" y="598"/>
                    <a:pt x="231" y="1393"/>
                  </a:cubicBezTo>
                  <a:cubicBezTo>
                    <a:pt x="1" y="2251"/>
                    <a:pt x="105" y="3025"/>
                    <a:pt x="461" y="3109"/>
                  </a:cubicBezTo>
                  <a:cubicBezTo>
                    <a:pt x="486" y="3116"/>
                    <a:pt x="511" y="3120"/>
                    <a:pt x="537" y="3120"/>
                  </a:cubicBezTo>
                  <a:cubicBezTo>
                    <a:pt x="865" y="3120"/>
                    <a:pt x="1293" y="2523"/>
                    <a:pt x="1486" y="1728"/>
                  </a:cubicBezTo>
                  <a:cubicBezTo>
                    <a:pt x="1717" y="870"/>
                    <a:pt x="1612" y="96"/>
                    <a:pt x="1277" y="12"/>
                  </a:cubicBezTo>
                  <a:cubicBezTo>
                    <a:pt x="1251" y="4"/>
                    <a:pt x="1224" y="1"/>
                    <a:pt x="1197" y="1"/>
                  </a:cubicBezTo>
                  <a:close/>
                </a:path>
              </a:pathLst>
            </a:custGeom>
            <a:solidFill>
              <a:srgbClr val="FFE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2"/>
            <p:cNvSpPr/>
            <p:nvPr/>
          </p:nvSpPr>
          <p:spPr>
            <a:xfrm>
              <a:off x="11442732" y="3797532"/>
              <a:ext cx="368756" cy="244705"/>
            </a:xfrm>
            <a:custGeom>
              <a:avLst/>
              <a:gdLst/>
              <a:ahLst/>
              <a:cxnLst/>
              <a:rect l="l" t="t" r="r" b="b"/>
              <a:pathLst>
                <a:path w="11006" h="7303" extrusionOk="0">
                  <a:moveTo>
                    <a:pt x="5503" y="0"/>
                  </a:moveTo>
                  <a:cubicBezTo>
                    <a:pt x="4080" y="0"/>
                    <a:pt x="2909" y="482"/>
                    <a:pt x="2009" y="1423"/>
                  </a:cubicBezTo>
                  <a:cubicBezTo>
                    <a:pt x="0" y="3515"/>
                    <a:pt x="147" y="7156"/>
                    <a:pt x="147" y="7303"/>
                  </a:cubicBezTo>
                  <a:lnTo>
                    <a:pt x="1339" y="7261"/>
                  </a:lnTo>
                  <a:cubicBezTo>
                    <a:pt x="1318" y="7219"/>
                    <a:pt x="1214" y="3955"/>
                    <a:pt x="2867" y="2239"/>
                  </a:cubicBezTo>
                  <a:cubicBezTo>
                    <a:pt x="3536" y="1528"/>
                    <a:pt x="4394" y="1172"/>
                    <a:pt x="5503" y="1172"/>
                  </a:cubicBezTo>
                  <a:cubicBezTo>
                    <a:pt x="6612" y="1172"/>
                    <a:pt x="7470" y="1528"/>
                    <a:pt x="8160" y="2239"/>
                  </a:cubicBezTo>
                  <a:cubicBezTo>
                    <a:pt x="9813" y="3955"/>
                    <a:pt x="9688" y="7219"/>
                    <a:pt x="9688" y="7261"/>
                  </a:cubicBezTo>
                  <a:lnTo>
                    <a:pt x="10860" y="7303"/>
                  </a:lnTo>
                  <a:cubicBezTo>
                    <a:pt x="10860" y="7156"/>
                    <a:pt x="11006" y="3515"/>
                    <a:pt x="9018" y="1423"/>
                  </a:cubicBezTo>
                  <a:cubicBezTo>
                    <a:pt x="8119" y="482"/>
                    <a:pt x="6926" y="0"/>
                    <a:pt x="5503"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2"/>
            <p:cNvSpPr/>
            <p:nvPr/>
          </p:nvSpPr>
          <p:spPr>
            <a:xfrm>
              <a:off x="10511025" y="3442085"/>
              <a:ext cx="969601" cy="970344"/>
            </a:xfrm>
            <a:custGeom>
              <a:avLst/>
              <a:gdLst/>
              <a:ahLst/>
              <a:cxnLst/>
              <a:rect l="l" t="t" r="r" b="b"/>
              <a:pathLst>
                <a:path w="28939" h="28959" extrusionOk="0">
                  <a:moveTo>
                    <a:pt x="14459" y="0"/>
                  </a:moveTo>
                  <a:cubicBezTo>
                    <a:pt x="6466" y="0"/>
                    <a:pt x="1" y="6486"/>
                    <a:pt x="1" y="14479"/>
                  </a:cubicBezTo>
                  <a:cubicBezTo>
                    <a:pt x="1" y="22472"/>
                    <a:pt x="6466" y="28958"/>
                    <a:pt x="14459" y="28958"/>
                  </a:cubicBezTo>
                  <a:cubicBezTo>
                    <a:pt x="22473" y="28958"/>
                    <a:pt x="28938" y="22472"/>
                    <a:pt x="28938" y="14479"/>
                  </a:cubicBezTo>
                  <a:cubicBezTo>
                    <a:pt x="28938" y="6486"/>
                    <a:pt x="22473" y="0"/>
                    <a:pt x="144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2"/>
            <p:cNvSpPr/>
            <p:nvPr/>
          </p:nvSpPr>
          <p:spPr>
            <a:xfrm>
              <a:off x="10511025" y="3442721"/>
              <a:ext cx="614147" cy="613556"/>
            </a:xfrm>
            <a:custGeom>
              <a:avLst/>
              <a:gdLst/>
              <a:ahLst/>
              <a:cxnLst/>
              <a:rect l="l" t="t" r="r" b="b"/>
              <a:pathLst>
                <a:path w="18330" h="18311" extrusionOk="0">
                  <a:moveTo>
                    <a:pt x="14661" y="0"/>
                  </a:moveTo>
                  <a:cubicBezTo>
                    <a:pt x="14594" y="0"/>
                    <a:pt x="14526" y="1"/>
                    <a:pt x="14459" y="2"/>
                  </a:cubicBezTo>
                  <a:cubicBezTo>
                    <a:pt x="13999" y="2"/>
                    <a:pt x="13559" y="23"/>
                    <a:pt x="13099" y="65"/>
                  </a:cubicBezTo>
                  <a:lnTo>
                    <a:pt x="63" y="13100"/>
                  </a:lnTo>
                  <a:cubicBezTo>
                    <a:pt x="22" y="13540"/>
                    <a:pt x="1" y="14000"/>
                    <a:pt x="1" y="14460"/>
                  </a:cubicBezTo>
                  <a:cubicBezTo>
                    <a:pt x="1" y="15799"/>
                    <a:pt x="168" y="17097"/>
                    <a:pt x="503" y="18310"/>
                  </a:cubicBezTo>
                  <a:lnTo>
                    <a:pt x="18330" y="504"/>
                  </a:lnTo>
                  <a:cubicBezTo>
                    <a:pt x="17157" y="186"/>
                    <a:pt x="15929" y="0"/>
                    <a:pt x="1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2"/>
            <p:cNvSpPr/>
            <p:nvPr/>
          </p:nvSpPr>
          <p:spPr>
            <a:xfrm>
              <a:off x="10553811" y="3485544"/>
              <a:ext cx="705280" cy="705333"/>
            </a:xfrm>
            <a:custGeom>
              <a:avLst/>
              <a:gdLst/>
              <a:ahLst/>
              <a:cxnLst/>
              <a:rect l="l" t="t" r="r" b="b"/>
              <a:pathLst>
                <a:path w="21050" h="21050" extrusionOk="0">
                  <a:moveTo>
                    <a:pt x="19166" y="0"/>
                  </a:moveTo>
                  <a:lnTo>
                    <a:pt x="0" y="19166"/>
                  </a:lnTo>
                  <a:cubicBezTo>
                    <a:pt x="293" y="19815"/>
                    <a:pt x="649" y="20443"/>
                    <a:pt x="1025" y="21049"/>
                  </a:cubicBezTo>
                  <a:lnTo>
                    <a:pt x="21049" y="1026"/>
                  </a:lnTo>
                  <a:cubicBezTo>
                    <a:pt x="20463" y="649"/>
                    <a:pt x="19836" y="293"/>
                    <a:pt x="19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2"/>
            <p:cNvSpPr/>
            <p:nvPr/>
          </p:nvSpPr>
          <p:spPr>
            <a:xfrm>
              <a:off x="10490687" y="3422449"/>
              <a:ext cx="1010243" cy="1009614"/>
            </a:xfrm>
            <a:custGeom>
              <a:avLst/>
              <a:gdLst/>
              <a:ahLst/>
              <a:cxnLst/>
              <a:rect l="l" t="t" r="r" b="b"/>
              <a:pathLst>
                <a:path w="30152" h="30131" extrusionOk="0">
                  <a:moveTo>
                    <a:pt x="15087" y="1193"/>
                  </a:moveTo>
                  <a:cubicBezTo>
                    <a:pt x="22745" y="1193"/>
                    <a:pt x="28959" y="7407"/>
                    <a:pt x="28959" y="15065"/>
                  </a:cubicBezTo>
                  <a:cubicBezTo>
                    <a:pt x="28959" y="22723"/>
                    <a:pt x="22745" y="28958"/>
                    <a:pt x="15087" y="28958"/>
                  </a:cubicBezTo>
                  <a:cubicBezTo>
                    <a:pt x="7429" y="28958"/>
                    <a:pt x="1194" y="22723"/>
                    <a:pt x="1194" y="15065"/>
                  </a:cubicBezTo>
                  <a:cubicBezTo>
                    <a:pt x="1194" y="7407"/>
                    <a:pt x="7408" y="1193"/>
                    <a:pt x="15087" y="1193"/>
                  </a:cubicBezTo>
                  <a:close/>
                  <a:moveTo>
                    <a:pt x="15087" y="0"/>
                  </a:moveTo>
                  <a:cubicBezTo>
                    <a:pt x="6759" y="0"/>
                    <a:pt x="1" y="6759"/>
                    <a:pt x="1" y="15065"/>
                  </a:cubicBezTo>
                  <a:cubicBezTo>
                    <a:pt x="1" y="23372"/>
                    <a:pt x="6759" y="30130"/>
                    <a:pt x="15087" y="30130"/>
                  </a:cubicBezTo>
                  <a:cubicBezTo>
                    <a:pt x="23394" y="30130"/>
                    <a:pt x="30152" y="23372"/>
                    <a:pt x="30152" y="15065"/>
                  </a:cubicBezTo>
                  <a:cubicBezTo>
                    <a:pt x="30152" y="6759"/>
                    <a:pt x="23394" y="0"/>
                    <a:pt x="15087"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2"/>
            <p:cNvSpPr/>
            <p:nvPr/>
          </p:nvSpPr>
          <p:spPr>
            <a:xfrm>
              <a:off x="11773627" y="3442085"/>
              <a:ext cx="969568" cy="970344"/>
            </a:xfrm>
            <a:custGeom>
              <a:avLst/>
              <a:gdLst/>
              <a:ahLst/>
              <a:cxnLst/>
              <a:rect l="l" t="t" r="r" b="b"/>
              <a:pathLst>
                <a:path w="28938" h="28959" extrusionOk="0">
                  <a:moveTo>
                    <a:pt x="14479" y="0"/>
                  </a:moveTo>
                  <a:cubicBezTo>
                    <a:pt x="6466" y="0"/>
                    <a:pt x="0" y="6486"/>
                    <a:pt x="0" y="14479"/>
                  </a:cubicBezTo>
                  <a:cubicBezTo>
                    <a:pt x="0" y="22472"/>
                    <a:pt x="6466" y="28958"/>
                    <a:pt x="14479" y="28958"/>
                  </a:cubicBezTo>
                  <a:cubicBezTo>
                    <a:pt x="22472" y="28958"/>
                    <a:pt x="28937" y="22472"/>
                    <a:pt x="28937" y="14479"/>
                  </a:cubicBezTo>
                  <a:cubicBezTo>
                    <a:pt x="28937" y="6486"/>
                    <a:pt x="22472" y="0"/>
                    <a:pt x="144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2"/>
            <p:cNvSpPr/>
            <p:nvPr/>
          </p:nvSpPr>
          <p:spPr>
            <a:xfrm>
              <a:off x="11772924" y="3442721"/>
              <a:ext cx="614850" cy="613556"/>
            </a:xfrm>
            <a:custGeom>
              <a:avLst/>
              <a:gdLst/>
              <a:ahLst/>
              <a:cxnLst/>
              <a:rect l="l" t="t" r="r" b="b"/>
              <a:pathLst>
                <a:path w="18351" h="18311" extrusionOk="0">
                  <a:moveTo>
                    <a:pt x="14681" y="0"/>
                  </a:moveTo>
                  <a:cubicBezTo>
                    <a:pt x="14614" y="0"/>
                    <a:pt x="14547" y="1"/>
                    <a:pt x="14479" y="2"/>
                  </a:cubicBezTo>
                  <a:cubicBezTo>
                    <a:pt x="14019" y="2"/>
                    <a:pt x="13580" y="23"/>
                    <a:pt x="13119" y="65"/>
                  </a:cubicBezTo>
                  <a:lnTo>
                    <a:pt x="84" y="13100"/>
                  </a:lnTo>
                  <a:cubicBezTo>
                    <a:pt x="21" y="13540"/>
                    <a:pt x="0" y="14000"/>
                    <a:pt x="0" y="14460"/>
                  </a:cubicBezTo>
                  <a:cubicBezTo>
                    <a:pt x="0" y="15799"/>
                    <a:pt x="189" y="17097"/>
                    <a:pt x="523" y="18310"/>
                  </a:cubicBezTo>
                  <a:lnTo>
                    <a:pt x="18350" y="504"/>
                  </a:lnTo>
                  <a:cubicBezTo>
                    <a:pt x="17178" y="186"/>
                    <a:pt x="15949" y="0"/>
                    <a:pt x="146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2"/>
            <p:cNvSpPr/>
            <p:nvPr/>
          </p:nvSpPr>
          <p:spPr>
            <a:xfrm>
              <a:off x="11816380" y="3485544"/>
              <a:ext cx="705280" cy="705333"/>
            </a:xfrm>
            <a:custGeom>
              <a:avLst/>
              <a:gdLst/>
              <a:ahLst/>
              <a:cxnLst/>
              <a:rect l="l" t="t" r="r" b="b"/>
              <a:pathLst>
                <a:path w="21050" h="21050" extrusionOk="0">
                  <a:moveTo>
                    <a:pt x="19166" y="0"/>
                  </a:moveTo>
                  <a:lnTo>
                    <a:pt x="0" y="19166"/>
                  </a:lnTo>
                  <a:cubicBezTo>
                    <a:pt x="293" y="19815"/>
                    <a:pt x="649" y="20443"/>
                    <a:pt x="1047" y="21049"/>
                  </a:cubicBezTo>
                  <a:lnTo>
                    <a:pt x="21050" y="1026"/>
                  </a:lnTo>
                  <a:cubicBezTo>
                    <a:pt x="20464" y="649"/>
                    <a:pt x="19836" y="293"/>
                    <a:pt x="19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2"/>
            <p:cNvSpPr/>
            <p:nvPr/>
          </p:nvSpPr>
          <p:spPr>
            <a:xfrm>
              <a:off x="11753290" y="3422449"/>
              <a:ext cx="1010243" cy="1009614"/>
            </a:xfrm>
            <a:custGeom>
              <a:avLst/>
              <a:gdLst/>
              <a:ahLst/>
              <a:cxnLst/>
              <a:rect l="l" t="t" r="r" b="b"/>
              <a:pathLst>
                <a:path w="30152" h="30131" extrusionOk="0">
                  <a:moveTo>
                    <a:pt x="15086" y="1193"/>
                  </a:moveTo>
                  <a:cubicBezTo>
                    <a:pt x="22744" y="1193"/>
                    <a:pt x="28959" y="7407"/>
                    <a:pt x="28959" y="15065"/>
                  </a:cubicBezTo>
                  <a:cubicBezTo>
                    <a:pt x="28959" y="22723"/>
                    <a:pt x="22744" y="28958"/>
                    <a:pt x="15086" y="28958"/>
                  </a:cubicBezTo>
                  <a:cubicBezTo>
                    <a:pt x="7428" y="28958"/>
                    <a:pt x="1193" y="22723"/>
                    <a:pt x="1193" y="15065"/>
                  </a:cubicBezTo>
                  <a:cubicBezTo>
                    <a:pt x="1193" y="7407"/>
                    <a:pt x="7428" y="1193"/>
                    <a:pt x="15086" y="1193"/>
                  </a:cubicBezTo>
                  <a:close/>
                  <a:moveTo>
                    <a:pt x="15086" y="0"/>
                  </a:moveTo>
                  <a:cubicBezTo>
                    <a:pt x="6759" y="0"/>
                    <a:pt x="0" y="6759"/>
                    <a:pt x="0" y="15065"/>
                  </a:cubicBezTo>
                  <a:cubicBezTo>
                    <a:pt x="0" y="23372"/>
                    <a:pt x="6759" y="30130"/>
                    <a:pt x="15086" y="30130"/>
                  </a:cubicBezTo>
                  <a:cubicBezTo>
                    <a:pt x="23393" y="30130"/>
                    <a:pt x="30151" y="23372"/>
                    <a:pt x="30151" y="15065"/>
                  </a:cubicBezTo>
                  <a:cubicBezTo>
                    <a:pt x="30151" y="6759"/>
                    <a:pt x="23393" y="0"/>
                    <a:pt x="15086"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2"/>
            <p:cNvSpPr/>
            <p:nvPr/>
          </p:nvSpPr>
          <p:spPr>
            <a:xfrm>
              <a:off x="10457752" y="3880966"/>
              <a:ext cx="72237" cy="93285"/>
            </a:xfrm>
            <a:custGeom>
              <a:avLst/>
              <a:gdLst/>
              <a:ahLst/>
              <a:cxnLst/>
              <a:rect l="l" t="t" r="r" b="b"/>
              <a:pathLst>
                <a:path w="2156" h="2784" extrusionOk="0">
                  <a:moveTo>
                    <a:pt x="1381" y="0"/>
                  </a:moveTo>
                  <a:cubicBezTo>
                    <a:pt x="607" y="0"/>
                    <a:pt x="0" y="628"/>
                    <a:pt x="0" y="1381"/>
                  </a:cubicBezTo>
                  <a:cubicBezTo>
                    <a:pt x="0" y="2155"/>
                    <a:pt x="607" y="2783"/>
                    <a:pt x="1381" y="2783"/>
                  </a:cubicBezTo>
                  <a:cubicBezTo>
                    <a:pt x="2156" y="2783"/>
                    <a:pt x="1381" y="2155"/>
                    <a:pt x="1381" y="1381"/>
                  </a:cubicBezTo>
                  <a:cubicBezTo>
                    <a:pt x="1381" y="628"/>
                    <a:pt x="2156" y="0"/>
                    <a:pt x="1381"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2"/>
            <p:cNvSpPr/>
            <p:nvPr/>
          </p:nvSpPr>
          <p:spPr>
            <a:xfrm>
              <a:off x="12724231" y="3880966"/>
              <a:ext cx="72237" cy="93285"/>
            </a:xfrm>
            <a:custGeom>
              <a:avLst/>
              <a:gdLst/>
              <a:ahLst/>
              <a:cxnLst/>
              <a:rect l="l" t="t" r="r" b="b"/>
              <a:pathLst>
                <a:path w="2156" h="2784" extrusionOk="0">
                  <a:moveTo>
                    <a:pt x="775" y="0"/>
                  </a:moveTo>
                  <a:cubicBezTo>
                    <a:pt x="1" y="0"/>
                    <a:pt x="775" y="628"/>
                    <a:pt x="775" y="1381"/>
                  </a:cubicBezTo>
                  <a:cubicBezTo>
                    <a:pt x="775" y="2155"/>
                    <a:pt x="1" y="2783"/>
                    <a:pt x="775" y="2783"/>
                  </a:cubicBezTo>
                  <a:cubicBezTo>
                    <a:pt x="1549" y="2783"/>
                    <a:pt x="2156" y="2155"/>
                    <a:pt x="2156" y="1381"/>
                  </a:cubicBezTo>
                  <a:cubicBezTo>
                    <a:pt x="2156" y="628"/>
                    <a:pt x="1549" y="0"/>
                    <a:pt x="775"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 name="Google Shape;982;p72"/>
          <p:cNvSpPr/>
          <p:nvPr/>
        </p:nvSpPr>
        <p:spPr>
          <a:xfrm>
            <a:off x="4759097" y="2999782"/>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2"/>
          <p:cNvSpPr/>
          <p:nvPr/>
        </p:nvSpPr>
        <p:spPr>
          <a:xfrm>
            <a:off x="7864843" y="553011"/>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2"/>
          <p:cNvSpPr/>
          <p:nvPr/>
        </p:nvSpPr>
        <p:spPr>
          <a:xfrm>
            <a:off x="5195092" y="326247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6"/>
        <p:cNvGrpSpPr/>
        <p:nvPr/>
      </p:nvGrpSpPr>
      <p:grpSpPr>
        <a:xfrm>
          <a:off x="0" y="0"/>
          <a:ext cx="0" cy="0"/>
          <a:chOff x="0" y="0"/>
          <a:chExt cx="0" cy="0"/>
        </a:xfrm>
      </p:grpSpPr>
      <p:sp>
        <p:nvSpPr>
          <p:cNvPr id="2488" name="Google Shape;2488;p112"/>
          <p:cNvSpPr txBox="1">
            <a:spLocks noGrp="1"/>
          </p:cNvSpPr>
          <p:nvPr>
            <p:ph type="subTitle" idx="1"/>
          </p:nvPr>
        </p:nvSpPr>
        <p:spPr>
          <a:xfrm flipH="1">
            <a:off x="1809988" y="1448044"/>
            <a:ext cx="2838212" cy="1292631"/>
          </a:xfrm>
          <a:prstGeom prst="rect">
            <a:avLst/>
          </a:prstGeom>
        </p:spPr>
        <p:txBody>
          <a:bodyPr spcFirstLastPara="1" wrap="square" lIns="91425" tIns="91425" rIns="91425" bIns="91425" anchor="ctr" anchorCtr="0">
            <a:noAutofit/>
          </a:bodyPr>
          <a:lstStyle/>
          <a:p>
            <a:pPr algn="l"/>
            <a:r>
              <a:rPr lang="en-US" sz="1200" b="1" i="0" dirty="0">
                <a:solidFill>
                  <a:schemeClr val="accent4">
                    <a:lumMod val="50000"/>
                  </a:schemeClr>
                </a:solidFill>
                <a:effectLst/>
                <a:latin typeface="Libre Baskerville" panose="02000000000000000000" pitchFamily="2" charset="0"/>
              </a:rPr>
              <a:t>E-commerce:</a:t>
            </a:r>
          </a:p>
          <a:p>
            <a:pPr algn="l"/>
            <a:endParaRPr lang="en-US" sz="1200" b="1" i="0" dirty="0">
              <a:solidFill>
                <a:schemeClr val="accent4">
                  <a:lumMod val="50000"/>
                </a:schemeClr>
              </a:solidFill>
              <a:effectLst/>
              <a:latin typeface="Libre Baskerville" panose="02000000000000000000" pitchFamily="2" charset="0"/>
            </a:endParaRPr>
          </a:p>
          <a:p>
            <a:pPr algn="l">
              <a:buFont typeface="Arial" panose="020B0604020202020204" pitchFamily="34" charset="0"/>
              <a:buChar char="•"/>
            </a:pPr>
            <a:r>
              <a:rPr lang="en-US" sz="1200" b="0" i="0" dirty="0">
                <a:solidFill>
                  <a:schemeClr val="accent4">
                    <a:lumMod val="50000"/>
                  </a:schemeClr>
                </a:solidFill>
                <a:effectLst/>
                <a:latin typeface="Libre Baskerville" panose="02000000000000000000" pitchFamily="2" charset="0"/>
              </a:rPr>
              <a:t>Automatic translation of product descriptions from images and specifications for international markets.</a:t>
            </a:r>
          </a:p>
        </p:txBody>
      </p:sp>
      <p:sp>
        <p:nvSpPr>
          <p:cNvPr id="2" name="TextBox 1">
            <a:extLst>
              <a:ext uri="{FF2B5EF4-FFF2-40B4-BE49-F238E27FC236}">
                <a16:creationId xmlns:a16="http://schemas.microsoft.com/office/drawing/2014/main" id="{E2115366-EC89-09A5-D7B3-AE14987B22E0}"/>
              </a:ext>
            </a:extLst>
          </p:cNvPr>
          <p:cNvSpPr txBox="1"/>
          <p:nvPr/>
        </p:nvSpPr>
        <p:spPr>
          <a:xfrm>
            <a:off x="2118114" y="2995967"/>
            <a:ext cx="2530086" cy="2308324"/>
          </a:xfrm>
          <a:prstGeom prst="rect">
            <a:avLst/>
          </a:prstGeom>
          <a:noFill/>
        </p:spPr>
        <p:txBody>
          <a:bodyPr wrap="square" rtlCol="0">
            <a:spAutoFit/>
          </a:bodyPr>
          <a:lstStyle/>
          <a:p>
            <a:pPr algn="l"/>
            <a:r>
              <a:rPr lang="en-US" sz="1200" b="1" i="0" dirty="0">
                <a:solidFill>
                  <a:schemeClr val="accent4">
                    <a:lumMod val="50000"/>
                  </a:schemeClr>
                </a:solidFill>
                <a:effectLst/>
                <a:latin typeface="Libre Baskerville" panose="02000000000000000000" pitchFamily="2" charset="0"/>
              </a:rPr>
              <a:t>Education and Research:</a:t>
            </a:r>
          </a:p>
          <a:p>
            <a:pPr algn="l"/>
            <a:endParaRPr lang="en-US" sz="1200" b="1" i="0" dirty="0">
              <a:solidFill>
                <a:schemeClr val="accent4">
                  <a:lumMod val="50000"/>
                </a:schemeClr>
              </a:solidFill>
              <a:effectLst/>
              <a:latin typeface="Libre Baskerville" panose="02000000000000000000" pitchFamily="2" charset="0"/>
            </a:endParaRPr>
          </a:p>
          <a:p>
            <a:pPr>
              <a:buFont typeface="Arial" panose="020B0604020202020204" pitchFamily="34" charset="0"/>
              <a:buChar char="•"/>
            </a:pPr>
            <a:r>
              <a:rPr lang="en-US" sz="1200" b="0" i="0" dirty="0">
                <a:solidFill>
                  <a:schemeClr val="accent4">
                    <a:lumMod val="50000"/>
                  </a:schemeClr>
                </a:solidFill>
                <a:effectLst/>
                <a:latin typeface="Libre Baskerville" panose="02000000000000000000" pitchFamily="2" charset="0"/>
              </a:rPr>
              <a:t>  Translating text from research papers, articles, and books written in foreign language, historical documents or scripts to preserving and analyzing cultural heritage.</a:t>
            </a:r>
          </a:p>
          <a:p>
            <a:pPr algn="l">
              <a:buFont typeface="Arial" panose="020B0604020202020204" pitchFamily="34" charset="0"/>
              <a:buChar char="•"/>
            </a:pPr>
            <a:endParaRPr lang="en-US" sz="1200" b="0" i="0" dirty="0">
              <a:solidFill>
                <a:schemeClr val="accent4">
                  <a:lumMod val="50000"/>
                </a:schemeClr>
              </a:solidFill>
              <a:effectLst/>
              <a:latin typeface="Libre Baskerville" panose="02000000000000000000" pitchFamily="2" charset="0"/>
            </a:endParaRPr>
          </a:p>
          <a:p>
            <a:pPr algn="l"/>
            <a:endParaRPr lang="en-US" sz="1200" b="0" i="0" dirty="0">
              <a:solidFill>
                <a:schemeClr val="accent4">
                  <a:lumMod val="50000"/>
                </a:schemeClr>
              </a:solidFill>
              <a:effectLst/>
              <a:latin typeface="Libre Baskerville" panose="02000000000000000000" pitchFamily="2" charset="0"/>
            </a:endParaRPr>
          </a:p>
          <a:p>
            <a:endParaRPr lang="tr-TR" sz="1200" dirty="0">
              <a:solidFill>
                <a:schemeClr val="accent4">
                  <a:lumMod val="50000"/>
                </a:schemeClr>
              </a:solidFill>
              <a:latin typeface="Libre Baskerville" panose="02000000000000000000" pitchFamily="2" charset="0"/>
            </a:endParaRPr>
          </a:p>
        </p:txBody>
      </p:sp>
      <p:sp>
        <p:nvSpPr>
          <p:cNvPr id="2487" name="Google Shape;2487;p112"/>
          <p:cNvSpPr txBox="1">
            <a:spLocks noGrp="1"/>
          </p:cNvSpPr>
          <p:nvPr>
            <p:ph type="title"/>
          </p:nvPr>
        </p:nvSpPr>
        <p:spPr>
          <a:xfrm flipH="1">
            <a:off x="400289" y="155413"/>
            <a:ext cx="8878131" cy="1292631"/>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US" sz="3600" dirty="0"/>
              <a:t>Here are some industries that uses text translation from images…</a:t>
            </a:r>
            <a:endParaRPr sz="3600" dirty="0"/>
          </a:p>
        </p:txBody>
      </p:sp>
      <p:pic>
        <p:nvPicPr>
          <p:cNvPr id="8" name="Picture 7" descr="A picture containing text, screenshot&#10;&#10;Description automatically generated">
            <a:extLst>
              <a:ext uri="{FF2B5EF4-FFF2-40B4-BE49-F238E27FC236}">
                <a16:creationId xmlns:a16="http://schemas.microsoft.com/office/drawing/2014/main" id="{D55F88CA-60BB-C973-8B24-6AD7CC8598DA}"/>
              </a:ext>
            </a:extLst>
          </p:cNvPr>
          <p:cNvPicPr>
            <a:picLocks noChangeAspect="1"/>
          </p:cNvPicPr>
          <p:nvPr/>
        </p:nvPicPr>
        <p:blipFill>
          <a:blip r:embed="rId3"/>
          <a:stretch>
            <a:fillRect/>
          </a:stretch>
        </p:blipFill>
        <p:spPr>
          <a:xfrm>
            <a:off x="5820134" y="1236678"/>
            <a:ext cx="2531386" cy="154877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 name="Picture 9" descr="A picture containing text, handwriting&#10;&#10;Description automatically generated">
            <a:extLst>
              <a:ext uri="{FF2B5EF4-FFF2-40B4-BE49-F238E27FC236}">
                <a16:creationId xmlns:a16="http://schemas.microsoft.com/office/drawing/2014/main" id="{8E9A496E-1413-E75C-3CD2-4658533D424A}"/>
              </a:ext>
            </a:extLst>
          </p:cNvPr>
          <p:cNvPicPr>
            <a:picLocks noChangeAspect="1"/>
          </p:cNvPicPr>
          <p:nvPr/>
        </p:nvPicPr>
        <p:blipFill>
          <a:blip r:embed="rId4"/>
          <a:stretch>
            <a:fillRect/>
          </a:stretch>
        </p:blipFill>
        <p:spPr>
          <a:xfrm>
            <a:off x="5821434" y="2942627"/>
            <a:ext cx="2530086" cy="16647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6"/>
        <p:cNvGrpSpPr/>
        <p:nvPr/>
      </p:nvGrpSpPr>
      <p:grpSpPr>
        <a:xfrm>
          <a:off x="0" y="0"/>
          <a:ext cx="0" cy="0"/>
          <a:chOff x="0" y="0"/>
          <a:chExt cx="0" cy="0"/>
        </a:xfrm>
      </p:grpSpPr>
      <p:sp>
        <p:nvSpPr>
          <p:cNvPr id="2487" name="Google Shape;2487;p112"/>
          <p:cNvSpPr txBox="1">
            <a:spLocks noGrp="1"/>
          </p:cNvSpPr>
          <p:nvPr>
            <p:ph type="title"/>
          </p:nvPr>
        </p:nvSpPr>
        <p:spPr>
          <a:xfrm flipH="1">
            <a:off x="400289" y="155413"/>
            <a:ext cx="8878131" cy="1292631"/>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US" sz="3600" dirty="0"/>
              <a:t>Here are some industries that uses text translation from images…</a:t>
            </a:r>
            <a:endParaRPr sz="3600" dirty="0"/>
          </a:p>
        </p:txBody>
      </p:sp>
      <p:sp>
        <p:nvSpPr>
          <p:cNvPr id="3" name="TextBox 2">
            <a:extLst>
              <a:ext uri="{FF2B5EF4-FFF2-40B4-BE49-F238E27FC236}">
                <a16:creationId xmlns:a16="http://schemas.microsoft.com/office/drawing/2014/main" id="{F97462E2-935B-DE73-2399-8B06386F7FDB}"/>
              </a:ext>
            </a:extLst>
          </p:cNvPr>
          <p:cNvSpPr txBox="1"/>
          <p:nvPr/>
        </p:nvSpPr>
        <p:spPr>
          <a:xfrm>
            <a:off x="1848406" y="1448044"/>
            <a:ext cx="2357834" cy="1569660"/>
          </a:xfrm>
          <a:prstGeom prst="rect">
            <a:avLst/>
          </a:prstGeom>
          <a:noFill/>
        </p:spPr>
        <p:txBody>
          <a:bodyPr wrap="square" rtlCol="0">
            <a:spAutoFit/>
          </a:bodyPr>
          <a:lstStyle/>
          <a:p>
            <a:pPr algn="l"/>
            <a:r>
              <a:rPr lang="en-US" sz="1200" b="1" i="0" dirty="0">
                <a:solidFill>
                  <a:schemeClr val="accent4">
                    <a:lumMod val="50000"/>
                  </a:schemeClr>
                </a:solidFill>
                <a:effectLst/>
                <a:latin typeface="Libre Baskerville" panose="02000000000000000000" pitchFamily="2" charset="0"/>
              </a:rPr>
              <a:t>Legal and Law sector:</a:t>
            </a:r>
          </a:p>
          <a:p>
            <a:pPr algn="l"/>
            <a:endParaRPr lang="en-US" sz="1200" b="1" i="0" dirty="0">
              <a:solidFill>
                <a:schemeClr val="accent4">
                  <a:lumMod val="50000"/>
                </a:schemeClr>
              </a:solidFill>
              <a:effectLst/>
              <a:latin typeface="Libre Baskerville" panose="02000000000000000000" pitchFamily="2" charset="0"/>
            </a:endParaRPr>
          </a:p>
          <a:p>
            <a:pPr algn="l">
              <a:buFont typeface="Arial" panose="020B0604020202020204" pitchFamily="34" charset="0"/>
              <a:buChar char="•"/>
            </a:pPr>
            <a:r>
              <a:rPr lang="en-US" sz="1200" b="0" i="0" dirty="0">
                <a:solidFill>
                  <a:schemeClr val="accent4">
                    <a:lumMod val="50000"/>
                  </a:schemeClr>
                </a:solidFill>
                <a:effectLst/>
                <a:latin typeface="Libre Baskerville" panose="02000000000000000000" pitchFamily="2" charset="0"/>
              </a:rPr>
              <a:t> Translating text from legal documents, contracts, and court records to facilitate cross-border legal proceedings.</a:t>
            </a:r>
          </a:p>
          <a:p>
            <a:pPr algn="l"/>
            <a:endParaRPr lang="en-US" sz="1200" b="0" i="0" dirty="0">
              <a:solidFill>
                <a:schemeClr val="accent4">
                  <a:lumMod val="50000"/>
                </a:schemeClr>
              </a:solidFill>
              <a:effectLst/>
              <a:latin typeface="Libre Baskerville" panose="02000000000000000000" pitchFamily="2" charset="0"/>
            </a:endParaRPr>
          </a:p>
        </p:txBody>
      </p:sp>
      <p:pic>
        <p:nvPicPr>
          <p:cNvPr id="7" name="Picture 6" descr="A gavel and statue of a person&#10;&#10;Description automatically generated with low confidence">
            <a:extLst>
              <a:ext uri="{FF2B5EF4-FFF2-40B4-BE49-F238E27FC236}">
                <a16:creationId xmlns:a16="http://schemas.microsoft.com/office/drawing/2014/main" id="{0A59C015-64AF-08A6-4297-A9A6A7F4A94F}"/>
              </a:ext>
            </a:extLst>
          </p:cNvPr>
          <p:cNvPicPr>
            <a:picLocks noChangeAspect="1"/>
          </p:cNvPicPr>
          <p:nvPr/>
        </p:nvPicPr>
        <p:blipFill>
          <a:blip r:embed="rId3"/>
          <a:stretch>
            <a:fillRect/>
          </a:stretch>
        </p:blipFill>
        <p:spPr>
          <a:xfrm>
            <a:off x="5836621" y="1300689"/>
            <a:ext cx="2590650" cy="1533590"/>
          </a:xfrm>
          <a:prstGeom prst="rect">
            <a:avLst/>
          </a:prstGeom>
          <a:ln>
            <a:noFill/>
          </a:ln>
          <a:effectLst>
            <a:softEdge rad="112500"/>
          </a:effectLst>
        </p:spPr>
      </p:pic>
      <p:sp>
        <p:nvSpPr>
          <p:cNvPr id="2" name="TextBox 1">
            <a:extLst>
              <a:ext uri="{FF2B5EF4-FFF2-40B4-BE49-F238E27FC236}">
                <a16:creationId xmlns:a16="http://schemas.microsoft.com/office/drawing/2014/main" id="{E66F5273-AC84-9472-9B77-B7A1F98F91FD}"/>
              </a:ext>
            </a:extLst>
          </p:cNvPr>
          <p:cNvSpPr txBox="1"/>
          <p:nvPr/>
        </p:nvSpPr>
        <p:spPr>
          <a:xfrm>
            <a:off x="1848406" y="3380322"/>
            <a:ext cx="2624534" cy="1569660"/>
          </a:xfrm>
          <a:prstGeom prst="rect">
            <a:avLst/>
          </a:prstGeom>
          <a:noFill/>
        </p:spPr>
        <p:txBody>
          <a:bodyPr wrap="square" rtlCol="0">
            <a:spAutoFit/>
          </a:bodyPr>
          <a:lstStyle/>
          <a:p>
            <a:pPr algn="l"/>
            <a:r>
              <a:rPr lang="en-US" sz="1200" b="1" i="0" dirty="0">
                <a:solidFill>
                  <a:schemeClr val="accent4">
                    <a:lumMod val="50000"/>
                  </a:schemeClr>
                </a:solidFill>
                <a:effectLst/>
                <a:latin typeface="Libre Baskerville" panose="02000000000000000000" pitchFamily="2" charset="0"/>
              </a:rPr>
              <a:t>Social Media and Content Moderation:</a:t>
            </a:r>
          </a:p>
          <a:p>
            <a:pPr algn="l"/>
            <a:endParaRPr lang="en-US" sz="1200" b="0" i="0" dirty="0">
              <a:solidFill>
                <a:schemeClr val="accent4">
                  <a:lumMod val="50000"/>
                </a:schemeClr>
              </a:solidFill>
              <a:effectLst/>
              <a:latin typeface="Libre Baskerville" panose="02000000000000000000" pitchFamily="2" charset="0"/>
            </a:endParaRPr>
          </a:p>
          <a:p>
            <a:pPr algn="l">
              <a:buFont typeface="Arial" panose="020B0604020202020204" pitchFamily="34" charset="0"/>
              <a:buChar char="•"/>
            </a:pPr>
            <a:r>
              <a:rPr lang="en-US" sz="1200" b="0" i="0" dirty="0">
                <a:solidFill>
                  <a:schemeClr val="accent4">
                    <a:lumMod val="50000"/>
                  </a:schemeClr>
                </a:solidFill>
                <a:effectLst/>
                <a:latin typeface="Libre Baskerville" panose="02000000000000000000" pitchFamily="2" charset="0"/>
              </a:rPr>
              <a:t> Extracting text from images and videos to identify and moderate inappropriate or harmful content.</a:t>
            </a:r>
          </a:p>
          <a:p>
            <a:endParaRPr lang="tr-TR" sz="1200" dirty="0">
              <a:solidFill>
                <a:schemeClr val="accent4">
                  <a:lumMod val="50000"/>
                </a:schemeClr>
              </a:solidFill>
              <a:latin typeface="Libre Baskerville" panose="02000000000000000000" pitchFamily="2" charset="0"/>
            </a:endParaRPr>
          </a:p>
        </p:txBody>
      </p:sp>
      <p:pic>
        <p:nvPicPr>
          <p:cNvPr id="6" name="Picture 5" descr="A group of cubes with logos on them&#10;&#10;Description automatically generated with medium confidence">
            <a:extLst>
              <a:ext uri="{FF2B5EF4-FFF2-40B4-BE49-F238E27FC236}">
                <a16:creationId xmlns:a16="http://schemas.microsoft.com/office/drawing/2014/main" id="{D859B4A9-4F0B-F520-7B78-41D4121A9F91}"/>
              </a:ext>
            </a:extLst>
          </p:cNvPr>
          <p:cNvPicPr>
            <a:picLocks noChangeAspect="1"/>
          </p:cNvPicPr>
          <p:nvPr/>
        </p:nvPicPr>
        <p:blipFill>
          <a:blip r:embed="rId4"/>
          <a:stretch>
            <a:fillRect/>
          </a:stretch>
        </p:blipFill>
        <p:spPr>
          <a:xfrm>
            <a:off x="5697862" y="3045051"/>
            <a:ext cx="2868168" cy="16768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18168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70"/>
          <p:cNvSpPr txBox="1">
            <a:spLocks noGrp="1"/>
          </p:cNvSpPr>
          <p:nvPr>
            <p:ph type="title"/>
          </p:nvPr>
        </p:nvSpPr>
        <p:spPr>
          <a:xfrm>
            <a:off x="322681" y="358620"/>
            <a:ext cx="8100752" cy="16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And my personal point of view, why I’ve choosed this topic mainly because, and my project aim is…</a:t>
            </a:r>
            <a:endParaRPr sz="3200" dirty="0"/>
          </a:p>
        </p:txBody>
      </p:sp>
      <p:sp>
        <p:nvSpPr>
          <p:cNvPr id="808" name="Google Shape;808;p70"/>
          <p:cNvSpPr txBox="1">
            <a:spLocks noGrp="1"/>
          </p:cNvSpPr>
          <p:nvPr>
            <p:ph type="subTitle" idx="1"/>
          </p:nvPr>
        </p:nvSpPr>
        <p:spPr>
          <a:xfrm>
            <a:off x="322681" y="2571750"/>
            <a:ext cx="3962200" cy="1680599"/>
          </a:xfrm>
          <a:prstGeom prst="rect">
            <a:avLst/>
          </a:prstGeom>
        </p:spPr>
        <p:txBody>
          <a:bodyPr spcFirstLastPara="1" wrap="square" lIns="91425" tIns="91425" rIns="91425" bIns="91425" anchor="ctr"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 believe that many students having problem while they’re interacting with documentations and extracting text from various sources (such as brochures, books, pamphlets etc.). So, with this program they will able to solve this very problem and overcome it.</a:t>
            </a:r>
            <a:endParaRPr lang="tr-TR"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09" name="Google Shape;809;p70"/>
          <p:cNvSpPr/>
          <p:nvPr/>
        </p:nvSpPr>
        <p:spPr>
          <a:xfrm>
            <a:off x="4203669" y="2960820"/>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0"/>
          <p:cNvSpPr/>
          <p:nvPr/>
        </p:nvSpPr>
        <p:spPr>
          <a:xfrm>
            <a:off x="6498322" y="207536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0"/>
          <p:cNvSpPr/>
          <p:nvPr/>
        </p:nvSpPr>
        <p:spPr>
          <a:xfrm>
            <a:off x="7536268" y="1829175"/>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 name="Google Shape;812;p70"/>
          <p:cNvGrpSpPr/>
          <p:nvPr/>
        </p:nvGrpSpPr>
        <p:grpSpPr>
          <a:xfrm>
            <a:off x="3774137" y="2025719"/>
            <a:ext cx="5041762" cy="2470004"/>
            <a:chOff x="4189650" y="2440275"/>
            <a:chExt cx="4195525" cy="2055425"/>
          </a:xfrm>
        </p:grpSpPr>
        <p:sp>
          <p:nvSpPr>
            <p:cNvPr id="813" name="Google Shape;813;p70"/>
            <p:cNvSpPr/>
            <p:nvPr/>
          </p:nvSpPr>
          <p:spPr>
            <a:xfrm>
              <a:off x="4189650" y="4130425"/>
              <a:ext cx="4195525" cy="365275"/>
            </a:xfrm>
            <a:custGeom>
              <a:avLst/>
              <a:gdLst/>
              <a:ahLst/>
              <a:cxnLst/>
              <a:rect l="l" t="t" r="r" b="b"/>
              <a:pathLst>
                <a:path w="167821" h="14611" extrusionOk="0">
                  <a:moveTo>
                    <a:pt x="83894" y="0"/>
                  </a:moveTo>
                  <a:cubicBezTo>
                    <a:pt x="37561" y="0"/>
                    <a:pt x="1" y="3269"/>
                    <a:pt x="1" y="7305"/>
                  </a:cubicBezTo>
                  <a:cubicBezTo>
                    <a:pt x="1" y="11342"/>
                    <a:pt x="37561" y="14611"/>
                    <a:pt x="83894" y="14611"/>
                  </a:cubicBezTo>
                  <a:cubicBezTo>
                    <a:pt x="130227" y="14611"/>
                    <a:pt x="167820" y="11342"/>
                    <a:pt x="167820" y="7305"/>
                  </a:cubicBezTo>
                  <a:cubicBezTo>
                    <a:pt x="167820" y="3269"/>
                    <a:pt x="130227" y="0"/>
                    <a:pt x="83894" y="0"/>
                  </a:cubicBezTo>
                  <a:close/>
                </a:path>
              </a:pathLst>
            </a:custGeom>
            <a:solidFill>
              <a:srgbClr val="44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0"/>
            <p:cNvSpPr/>
            <p:nvPr/>
          </p:nvSpPr>
          <p:spPr>
            <a:xfrm>
              <a:off x="5619000" y="3139700"/>
              <a:ext cx="117625" cy="144300"/>
            </a:xfrm>
            <a:custGeom>
              <a:avLst/>
              <a:gdLst/>
              <a:ahLst/>
              <a:cxnLst/>
              <a:rect l="l" t="t" r="r" b="b"/>
              <a:pathLst>
                <a:path w="4705" h="5772" extrusionOk="0">
                  <a:moveTo>
                    <a:pt x="2202" y="1"/>
                  </a:moveTo>
                  <a:cubicBezTo>
                    <a:pt x="1969" y="1202"/>
                    <a:pt x="1635" y="2202"/>
                    <a:pt x="468" y="2603"/>
                  </a:cubicBezTo>
                  <a:cubicBezTo>
                    <a:pt x="460" y="2604"/>
                    <a:pt x="451" y="2605"/>
                    <a:pt x="442" y="2605"/>
                  </a:cubicBezTo>
                  <a:cubicBezTo>
                    <a:pt x="344" y="2605"/>
                    <a:pt x="212" y="2511"/>
                    <a:pt x="118" y="2511"/>
                  </a:cubicBezTo>
                  <a:cubicBezTo>
                    <a:pt x="49" y="2511"/>
                    <a:pt x="1" y="2562"/>
                    <a:pt x="1" y="2736"/>
                  </a:cubicBezTo>
                  <a:cubicBezTo>
                    <a:pt x="1" y="2970"/>
                    <a:pt x="134" y="3170"/>
                    <a:pt x="368" y="3270"/>
                  </a:cubicBezTo>
                  <a:cubicBezTo>
                    <a:pt x="901" y="3470"/>
                    <a:pt x="1468" y="3670"/>
                    <a:pt x="1735" y="4271"/>
                  </a:cubicBezTo>
                  <a:cubicBezTo>
                    <a:pt x="2002" y="4671"/>
                    <a:pt x="2102" y="5171"/>
                    <a:pt x="2202" y="5772"/>
                  </a:cubicBezTo>
                  <a:cubicBezTo>
                    <a:pt x="2603" y="4371"/>
                    <a:pt x="3203" y="3303"/>
                    <a:pt x="4704" y="2836"/>
                  </a:cubicBezTo>
                  <a:cubicBezTo>
                    <a:pt x="3503" y="2403"/>
                    <a:pt x="2769" y="1835"/>
                    <a:pt x="2536" y="735"/>
                  </a:cubicBezTo>
                  <a:cubicBezTo>
                    <a:pt x="2436" y="535"/>
                    <a:pt x="2336" y="334"/>
                    <a:pt x="2202" y="1"/>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0"/>
            <p:cNvSpPr/>
            <p:nvPr/>
          </p:nvSpPr>
          <p:spPr>
            <a:xfrm>
              <a:off x="5515600" y="2769450"/>
              <a:ext cx="120100" cy="133000"/>
            </a:xfrm>
            <a:custGeom>
              <a:avLst/>
              <a:gdLst/>
              <a:ahLst/>
              <a:cxnLst/>
              <a:rect l="l" t="t" r="r" b="b"/>
              <a:pathLst>
                <a:path w="4804" h="5320" extrusionOk="0">
                  <a:moveTo>
                    <a:pt x="2235" y="0"/>
                  </a:moveTo>
                  <a:cubicBezTo>
                    <a:pt x="1835" y="1368"/>
                    <a:pt x="1401" y="2402"/>
                    <a:pt x="0" y="2569"/>
                  </a:cubicBezTo>
                  <a:cubicBezTo>
                    <a:pt x="0" y="2802"/>
                    <a:pt x="134" y="2902"/>
                    <a:pt x="334" y="2969"/>
                  </a:cubicBezTo>
                  <a:cubicBezTo>
                    <a:pt x="1268" y="3269"/>
                    <a:pt x="1802" y="3903"/>
                    <a:pt x="1969" y="4870"/>
                  </a:cubicBezTo>
                  <a:cubicBezTo>
                    <a:pt x="2069" y="5192"/>
                    <a:pt x="2109" y="5319"/>
                    <a:pt x="2190" y="5319"/>
                  </a:cubicBezTo>
                  <a:cubicBezTo>
                    <a:pt x="2244" y="5319"/>
                    <a:pt x="2316" y="5264"/>
                    <a:pt x="2436" y="5171"/>
                  </a:cubicBezTo>
                  <a:cubicBezTo>
                    <a:pt x="2602" y="3936"/>
                    <a:pt x="3370" y="3169"/>
                    <a:pt x="4804" y="2702"/>
                  </a:cubicBezTo>
                  <a:cubicBezTo>
                    <a:pt x="3236" y="2369"/>
                    <a:pt x="2636" y="1368"/>
                    <a:pt x="2235"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0"/>
            <p:cNvSpPr/>
            <p:nvPr/>
          </p:nvSpPr>
          <p:spPr>
            <a:xfrm>
              <a:off x="6028475" y="3170575"/>
              <a:ext cx="75075" cy="90900"/>
            </a:xfrm>
            <a:custGeom>
              <a:avLst/>
              <a:gdLst/>
              <a:ahLst/>
              <a:cxnLst/>
              <a:rect l="l" t="t" r="r" b="b"/>
              <a:pathLst>
                <a:path w="3003" h="3636" extrusionOk="0">
                  <a:moveTo>
                    <a:pt x="1535" y="0"/>
                  </a:moveTo>
                  <a:cubicBezTo>
                    <a:pt x="1301" y="767"/>
                    <a:pt x="801" y="1268"/>
                    <a:pt x="0" y="1668"/>
                  </a:cubicBezTo>
                  <a:cubicBezTo>
                    <a:pt x="967" y="1935"/>
                    <a:pt x="1301" y="2569"/>
                    <a:pt x="1535" y="3636"/>
                  </a:cubicBezTo>
                  <a:cubicBezTo>
                    <a:pt x="1835" y="2535"/>
                    <a:pt x="2202" y="1901"/>
                    <a:pt x="3002" y="1701"/>
                  </a:cubicBezTo>
                  <a:cubicBezTo>
                    <a:pt x="2435" y="1234"/>
                    <a:pt x="1801" y="834"/>
                    <a:pt x="1535"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0"/>
            <p:cNvSpPr/>
            <p:nvPr/>
          </p:nvSpPr>
          <p:spPr>
            <a:xfrm>
              <a:off x="6304500" y="3626725"/>
              <a:ext cx="88425" cy="103425"/>
            </a:xfrm>
            <a:custGeom>
              <a:avLst/>
              <a:gdLst/>
              <a:ahLst/>
              <a:cxnLst/>
              <a:rect l="l" t="t" r="r" b="b"/>
              <a:pathLst>
                <a:path w="3537" h="4137" extrusionOk="0">
                  <a:moveTo>
                    <a:pt x="1568" y="0"/>
                  </a:moveTo>
                  <a:cubicBezTo>
                    <a:pt x="1401" y="1068"/>
                    <a:pt x="1034" y="1802"/>
                    <a:pt x="0" y="2002"/>
                  </a:cubicBezTo>
                  <a:cubicBezTo>
                    <a:pt x="267" y="2669"/>
                    <a:pt x="1134" y="2702"/>
                    <a:pt x="1335" y="3436"/>
                  </a:cubicBezTo>
                  <a:cubicBezTo>
                    <a:pt x="1435" y="3603"/>
                    <a:pt x="1535" y="3803"/>
                    <a:pt x="1668" y="4137"/>
                  </a:cubicBezTo>
                  <a:cubicBezTo>
                    <a:pt x="2002" y="3203"/>
                    <a:pt x="2435" y="2502"/>
                    <a:pt x="3536" y="2102"/>
                  </a:cubicBezTo>
                  <a:cubicBezTo>
                    <a:pt x="2302" y="1768"/>
                    <a:pt x="1968" y="901"/>
                    <a:pt x="1568"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0"/>
            <p:cNvSpPr/>
            <p:nvPr/>
          </p:nvSpPr>
          <p:spPr>
            <a:xfrm>
              <a:off x="6840700" y="3392400"/>
              <a:ext cx="90925" cy="111750"/>
            </a:xfrm>
            <a:custGeom>
              <a:avLst/>
              <a:gdLst/>
              <a:ahLst/>
              <a:cxnLst/>
              <a:rect l="l" t="t" r="r" b="b"/>
              <a:pathLst>
                <a:path w="3637" h="4470" extrusionOk="0">
                  <a:moveTo>
                    <a:pt x="1769" y="0"/>
                  </a:moveTo>
                  <a:cubicBezTo>
                    <a:pt x="1602" y="1168"/>
                    <a:pt x="1135" y="1835"/>
                    <a:pt x="1" y="2168"/>
                  </a:cubicBezTo>
                  <a:cubicBezTo>
                    <a:pt x="1135" y="2535"/>
                    <a:pt x="1569" y="3236"/>
                    <a:pt x="1802" y="4470"/>
                  </a:cubicBezTo>
                  <a:cubicBezTo>
                    <a:pt x="2102" y="3302"/>
                    <a:pt x="2569" y="2569"/>
                    <a:pt x="3637" y="2168"/>
                  </a:cubicBezTo>
                  <a:cubicBezTo>
                    <a:pt x="2569" y="1801"/>
                    <a:pt x="2102" y="1067"/>
                    <a:pt x="17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0"/>
            <p:cNvSpPr/>
            <p:nvPr/>
          </p:nvSpPr>
          <p:spPr>
            <a:xfrm>
              <a:off x="6178575" y="2993775"/>
              <a:ext cx="25" cy="25"/>
            </a:xfrm>
            <a:custGeom>
              <a:avLst/>
              <a:gdLst/>
              <a:ahLst/>
              <a:cxnLst/>
              <a:rect l="l" t="t" r="r" b="b"/>
              <a:pathLst>
                <a:path w="1" h="1" extrusionOk="0">
                  <a:moveTo>
                    <a:pt x="0" y="0"/>
                  </a:moveTo>
                  <a:lnTo>
                    <a:pt x="0" y="0"/>
                  </a:lnTo>
                  <a:lnTo>
                    <a:pt x="0" y="0"/>
                  </a:lnTo>
                  <a:close/>
                </a:path>
              </a:pathLst>
            </a:custGeom>
            <a:solidFill>
              <a:srgbClr val="CCD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0"/>
            <p:cNvSpPr/>
            <p:nvPr/>
          </p:nvSpPr>
          <p:spPr>
            <a:xfrm>
              <a:off x="6226950" y="3639225"/>
              <a:ext cx="110925" cy="147625"/>
            </a:xfrm>
            <a:custGeom>
              <a:avLst/>
              <a:gdLst/>
              <a:ahLst/>
              <a:cxnLst/>
              <a:rect l="l" t="t" r="r" b="b"/>
              <a:pathLst>
                <a:path w="4437" h="5905" extrusionOk="0">
                  <a:moveTo>
                    <a:pt x="2402" y="1"/>
                  </a:moveTo>
                  <a:cubicBezTo>
                    <a:pt x="2202" y="1302"/>
                    <a:pt x="1601" y="2336"/>
                    <a:pt x="0" y="2836"/>
                  </a:cubicBezTo>
                  <a:cubicBezTo>
                    <a:pt x="1668" y="3236"/>
                    <a:pt x="2168" y="4304"/>
                    <a:pt x="2435" y="5905"/>
                  </a:cubicBezTo>
                  <a:cubicBezTo>
                    <a:pt x="2735" y="4404"/>
                    <a:pt x="3336" y="3470"/>
                    <a:pt x="4437" y="2936"/>
                  </a:cubicBezTo>
                  <a:cubicBezTo>
                    <a:pt x="4236" y="2202"/>
                    <a:pt x="3369" y="2169"/>
                    <a:pt x="3102" y="1502"/>
                  </a:cubicBezTo>
                  <a:cubicBezTo>
                    <a:pt x="2869" y="1002"/>
                    <a:pt x="2635" y="501"/>
                    <a:pt x="2402" y="1"/>
                  </a:cubicBezTo>
                  <a:close/>
                </a:path>
              </a:pathLst>
            </a:custGeom>
            <a:solidFill>
              <a:srgbClr val="CCD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0"/>
            <p:cNvSpPr/>
            <p:nvPr/>
          </p:nvSpPr>
          <p:spPr>
            <a:xfrm>
              <a:off x="6407075" y="3825950"/>
              <a:ext cx="1752925" cy="415425"/>
            </a:xfrm>
            <a:custGeom>
              <a:avLst/>
              <a:gdLst/>
              <a:ahLst/>
              <a:cxnLst/>
              <a:rect l="l" t="t" r="r" b="b"/>
              <a:pathLst>
                <a:path w="70117" h="16617" extrusionOk="0">
                  <a:moveTo>
                    <a:pt x="22824" y="1"/>
                  </a:moveTo>
                  <a:cubicBezTo>
                    <a:pt x="21576" y="1"/>
                    <a:pt x="20330" y="217"/>
                    <a:pt x="19114" y="404"/>
                  </a:cubicBezTo>
                  <a:cubicBezTo>
                    <a:pt x="13210" y="1238"/>
                    <a:pt x="7706" y="3106"/>
                    <a:pt x="3102" y="7042"/>
                  </a:cubicBezTo>
                  <a:cubicBezTo>
                    <a:pt x="1935" y="8010"/>
                    <a:pt x="667" y="8977"/>
                    <a:pt x="0" y="10445"/>
                  </a:cubicBezTo>
                  <a:cubicBezTo>
                    <a:pt x="34" y="10778"/>
                    <a:pt x="267" y="10945"/>
                    <a:pt x="534" y="11045"/>
                  </a:cubicBezTo>
                  <a:cubicBezTo>
                    <a:pt x="2569" y="12079"/>
                    <a:pt x="3970" y="13714"/>
                    <a:pt x="5071" y="15682"/>
                  </a:cubicBezTo>
                  <a:cubicBezTo>
                    <a:pt x="5237" y="16049"/>
                    <a:pt x="5437" y="16416"/>
                    <a:pt x="5871" y="16516"/>
                  </a:cubicBezTo>
                  <a:cubicBezTo>
                    <a:pt x="6046" y="16543"/>
                    <a:pt x="6220" y="16556"/>
                    <a:pt x="6394" y="16556"/>
                  </a:cubicBezTo>
                  <a:cubicBezTo>
                    <a:pt x="6854" y="16556"/>
                    <a:pt x="7313" y="16470"/>
                    <a:pt x="7772" y="16349"/>
                  </a:cubicBezTo>
                  <a:cubicBezTo>
                    <a:pt x="12609" y="15081"/>
                    <a:pt x="17613" y="14681"/>
                    <a:pt x="22583" y="14548"/>
                  </a:cubicBezTo>
                  <a:cubicBezTo>
                    <a:pt x="22891" y="14542"/>
                    <a:pt x="23199" y="14539"/>
                    <a:pt x="23507" y="14539"/>
                  </a:cubicBezTo>
                  <a:cubicBezTo>
                    <a:pt x="26735" y="14539"/>
                    <a:pt x="29963" y="14843"/>
                    <a:pt x="33191" y="15148"/>
                  </a:cubicBezTo>
                  <a:cubicBezTo>
                    <a:pt x="37694" y="15615"/>
                    <a:pt x="42197" y="16015"/>
                    <a:pt x="46700" y="16416"/>
                  </a:cubicBezTo>
                  <a:cubicBezTo>
                    <a:pt x="47467" y="16416"/>
                    <a:pt x="48235" y="16616"/>
                    <a:pt x="49002" y="16616"/>
                  </a:cubicBezTo>
                  <a:lnTo>
                    <a:pt x="68883" y="16616"/>
                  </a:lnTo>
                  <a:cubicBezTo>
                    <a:pt x="68949" y="16616"/>
                    <a:pt x="69016" y="16616"/>
                    <a:pt x="69083" y="16616"/>
                  </a:cubicBezTo>
                  <a:cubicBezTo>
                    <a:pt x="69448" y="16616"/>
                    <a:pt x="69807" y="16593"/>
                    <a:pt x="70117" y="16282"/>
                  </a:cubicBezTo>
                  <a:cubicBezTo>
                    <a:pt x="70050" y="16015"/>
                    <a:pt x="69984" y="15682"/>
                    <a:pt x="69917" y="15381"/>
                  </a:cubicBezTo>
                  <a:cubicBezTo>
                    <a:pt x="69817" y="14981"/>
                    <a:pt x="69717" y="14614"/>
                    <a:pt x="69583" y="14214"/>
                  </a:cubicBezTo>
                  <a:cubicBezTo>
                    <a:pt x="69362" y="14317"/>
                    <a:pt x="69133" y="14349"/>
                    <a:pt x="68904" y="14349"/>
                  </a:cubicBezTo>
                  <a:cubicBezTo>
                    <a:pt x="68616" y="14349"/>
                    <a:pt x="68327" y="14299"/>
                    <a:pt x="68049" y="14281"/>
                  </a:cubicBezTo>
                  <a:lnTo>
                    <a:pt x="68583" y="14281"/>
                  </a:lnTo>
                  <a:cubicBezTo>
                    <a:pt x="68694" y="14292"/>
                    <a:pt x="68805" y="14303"/>
                    <a:pt x="68915" y="14303"/>
                  </a:cubicBezTo>
                  <a:cubicBezTo>
                    <a:pt x="69135" y="14303"/>
                    <a:pt x="69350" y="14258"/>
                    <a:pt x="69550" y="14081"/>
                  </a:cubicBezTo>
                  <a:cubicBezTo>
                    <a:pt x="69150" y="13280"/>
                    <a:pt x="68716" y="12479"/>
                    <a:pt x="68449" y="11612"/>
                  </a:cubicBezTo>
                  <a:cubicBezTo>
                    <a:pt x="68015" y="10211"/>
                    <a:pt x="66681" y="9411"/>
                    <a:pt x="66147" y="8076"/>
                  </a:cubicBezTo>
                  <a:cubicBezTo>
                    <a:pt x="65814" y="7242"/>
                    <a:pt x="65447" y="6408"/>
                    <a:pt x="64713" y="5841"/>
                  </a:cubicBezTo>
                  <a:cubicBezTo>
                    <a:pt x="64380" y="5574"/>
                    <a:pt x="64013" y="5474"/>
                    <a:pt x="63579" y="5408"/>
                  </a:cubicBezTo>
                  <a:cubicBezTo>
                    <a:pt x="58942" y="4907"/>
                    <a:pt x="54339" y="4007"/>
                    <a:pt x="49736" y="3206"/>
                  </a:cubicBezTo>
                  <a:cubicBezTo>
                    <a:pt x="47201" y="2772"/>
                    <a:pt x="44699" y="2205"/>
                    <a:pt x="42164" y="1705"/>
                  </a:cubicBezTo>
                  <a:cubicBezTo>
                    <a:pt x="37060" y="738"/>
                    <a:pt x="31956" y="4"/>
                    <a:pt x="26753" y="4"/>
                  </a:cubicBezTo>
                  <a:lnTo>
                    <a:pt x="23083" y="4"/>
                  </a:lnTo>
                  <a:cubicBezTo>
                    <a:pt x="22997" y="2"/>
                    <a:pt x="22910" y="1"/>
                    <a:pt x="22824" y="1"/>
                  </a:cubicBezTo>
                  <a:close/>
                </a:path>
              </a:pathLst>
            </a:custGeom>
            <a:solidFill>
              <a:srgbClr val="CD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0"/>
            <p:cNvSpPr/>
            <p:nvPr/>
          </p:nvSpPr>
          <p:spPr>
            <a:xfrm>
              <a:off x="4501550" y="3782850"/>
              <a:ext cx="1831325" cy="458825"/>
            </a:xfrm>
            <a:custGeom>
              <a:avLst/>
              <a:gdLst/>
              <a:ahLst/>
              <a:cxnLst/>
              <a:rect l="l" t="t" r="r" b="b"/>
              <a:pathLst>
                <a:path w="73253" h="18353" extrusionOk="0">
                  <a:moveTo>
                    <a:pt x="49783" y="1"/>
                  </a:moveTo>
                  <a:cubicBezTo>
                    <a:pt x="46677" y="1"/>
                    <a:pt x="43592" y="294"/>
                    <a:pt x="40529" y="694"/>
                  </a:cubicBezTo>
                  <a:cubicBezTo>
                    <a:pt x="33658" y="1628"/>
                    <a:pt x="26953" y="3296"/>
                    <a:pt x="20215" y="4697"/>
                  </a:cubicBezTo>
                  <a:cubicBezTo>
                    <a:pt x="15845" y="5597"/>
                    <a:pt x="11475" y="6364"/>
                    <a:pt x="7105" y="7098"/>
                  </a:cubicBezTo>
                  <a:cubicBezTo>
                    <a:pt x="6505" y="7165"/>
                    <a:pt x="5938" y="7232"/>
                    <a:pt x="5404" y="7565"/>
                  </a:cubicBezTo>
                  <a:cubicBezTo>
                    <a:pt x="4904" y="7966"/>
                    <a:pt x="4770" y="8599"/>
                    <a:pt x="4437" y="9133"/>
                  </a:cubicBezTo>
                  <a:cubicBezTo>
                    <a:pt x="3970" y="9934"/>
                    <a:pt x="3669" y="11034"/>
                    <a:pt x="2969" y="11535"/>
                  </a:cubicBezTo>
                  <a:cubicBezTo>
                    <a:pt x="2168" y="12135"/>
                    <a:pt x="1902" y="12836"/>
                    <a:pt x="1635" y="13636"/>
                  </a:cubicBezTo>
                  <a:cubicBezTo>
                    <a:pt x="1234" y="14737"/>
                    <a:pt x="801" y="15838"/>
                    <a:pt x="400" y="16939"/>
                  </a:cubicBezTo>
                  <a:cubicBezTo>
                    <a:pt x="512" y="17050"/>
                    <a:pt x="646" y="17093"/>
                    <a:pt x="788" y="17108"/>
                  </a:cubicBezTo>
                  <a:lnTo>
                    <a:pt x="788" y="17108"/>
                  </a:lnTo>
                  <a:cubicBezTo>
                    <a:pt x="583" y="17116"/>
                    <a:pt x="381" y="17150"/>
                    <a:pt x="200" y="17306"/>
                  </a:cubicBezTo>
                  <a:cubicBezTo>
                    <a:pt x="134" y="17539"/>
                    <a:pt x="67" y="17806"/>
                    <a:pt x="0" y="18039"/>
                  </a:cubicBezTo>
                  <a:cubicBezTo>
                    <a:pt x="289" y="18306"/>
                    <a:pt x="638" y="18351"/>
                    <a:pt x="986" y="18351"/>
                  </a:cubicBezTo>
                  <a:cubicBezTo>
                    <a:pt x="1160" y="18351"/>
                    <a:pt x="1334" y="18340"/>
                    <a:pt x="1501" y="18340"/>
                  </a:cubicBezTo>
                  <a:cubicBezTo>
                    <a:pt x="2225" y="18330"/>
                    <a:pt x="2949" y="18327"/>
                    <a:pt x="3672" y="18327"/>
                  </a:cubicBezTo>
                  <a:cubicBezTo>
                    <a:pt x="5650" y="18327"/>
                    <a:pt x="7627" y="18353"/>
                    <a:pt x="9604" y="18353"/>
                  </a:cubicBezTo>
                  <a:cubicBezTo>
                    <a:pt x="12040" y="18353"/>
                    <a:pt x="14476" y="18314"/>
                    <a:pt x="16912" y="18140"/>
                  </a:cubicBezTo>
                  <a:cubicBezTo>
                    <a:pt x="19748" y="17906"/>
                    <a:pt x="22616" y="17773"/>
                    <a:pt x="25452" y="17606"/>
                  </a:cubicBezTo>
                  <a:cubicBezTo>
                    <a:pt x="28454" y="17406"/>
                    <a:pt x="31456" y="17172"/>
                    <a:pt x="34458" y="16972"/>
                  </a:cubicBezTo>
                  <a:cubicBezTo>
                    <a:pt x="38594" y="16672"/>
                    <a:pt x="42731" y="16405"/>
                    <a:pt x="46900" y="16272"/>
                  </a:cubicBezTo>
                  <a:cubicBezTo>
                    <a:pt x="47176" y="16264"/>
                    <a:pt x="47453" y="16261"/>
                    <a:pt x="47729" y="16261"/>
                  </a:cubicBezTo>
                  <a:cubicBezTo>
                    <a:pt x="50021" y="16261"/>
                    <a:pt x="52313" y="16490"/>
                    <a:pt x="54606" y="16638"/>
                  </a:cubicBezTo>
                  <a:cubicBezTo>
                    <a:pt x="57408" y="16839"/>
                    <a:pt x="60176" y="17206"/>
                    <a:pt x="62845" y="18073"/>
                  </a:cubicBezTo>
                  <a:cubicBezTo>
                    <a:pt x="63054" y="18119"/>
                    <a:pt x="63279" y="18182"/>
                    <a:pt x="63498" y="18182"/>
                  </a:cubicBezTo>
                  <a:cubicBezTo>
                    <a:pt x="63594" y="18182"/>
                    <a:pt x="63688" y="18170"/>
                    <a:pt x="63779" y="18140"/>
                  </a:cubicBezTo>
                  <a:cubicBezTo>
                    <a:pt x="64213" y="17973"/>
                    <a:pt x="64346" y="17572"/>
                    <a:pt x="64513" y="17206"/>
                  </a:cubicBezTo>
                  <a:cubicBezTo>
                    <a:pt x="66081" y="14203"/>
                    <a:pt x="68516" y="12469"/>
                    <a:pt x="71918" y="12102"/>
                  </a:cubicBezTo>
                  <a:cubicBezTo>
                    <a:pt x="72385" y="12069"/>
                    <a:pt x="72919" y="12102"/>
                    <a:pt x="73252" y="11568"/>
                  </a:cubicBezTo>
                  <a:cubicBezTo>
                    <a:pt x="73252" y="11135"/>
                    <a:pt x="73019" y="10734"/>
                    <a:pt x="72819" y="10367"/>
                  </a:cubicBezTo>
                  <a:cubicBezTo>
                    <a:pt x="70884" y="6831"/>
                    <a:pt x="67982" y="4330"/>
                    <a:pt x="64379" y="2595"/>
                  </a:cubicBezTo>
                  <a:cubicBezTo>
                    <a:pt x="60510" y="760"/>
                    <a:pt x="56340" y="327"/>
                    <a:pt x="52137" y="60"/>
                  </a:cubicBezTo>
                  <a:cubicBezTo>
                    <a:pt x="51351" y="20"/>
                    <a:pt x="50566" y="1"/>
                    <a:pt x="49783" y="1"/>
                  </a:cubicBezTo>
                  <a:close/>
                </a:path>
              </a:pathLst>
            </a:custGeom>
            <a:solidFill>
              <a:srgbClr val="CD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0"/>
            <p:cNvSpPr/>
            <p:nvPr/>
          </p:nvSpPr>
          <p:spPr>
            <a:xfrm>
              <a:off x="7130925" y="3020450"/>
              <a:ext cx="502050" cy="271450"/>
            </a:xfrm>
            <a:custGeom>
              <a:avLst/>
              <a:gdLst/>
              <a:ahLst/>
              <a:cxnLst/>
              <a:rect l="l" t="t" r="r" b="b"/>
              <a:pathLst>
                <a:path w="20082" h="10858" extrusionOk="0">
                  <a:moveTo>
                    <a:pt x="20081" y="1"/>
                  </a:moveTo>
                  <a:lnTo>
                    <a:pt x="20081" y="1"/>
                  </a:lnTo>
                  <a:cubicBezTo>
                    <a:pt x="18980" y="401"/>
                    <a:pt x="18013" y="768"/>
                    <a:pt x="17079" y="1135"/>
                  </a:cubicBezTo>
                  <a:cubicBezTo>
                    <a:pt x="14511" y="2369"/>
                    <a:pt x="11942" y="3570"/>
                    <a:pt x="9407" y="4871"/>
                  </a:cubicBezTo>
                  <a:cubicBezTo>
                    <a:pt x="6438" y="6372"/>
                    <a:pt x="3569" y="7973"/>
                    <a:pt x="834" y="9908"/>
                  </a:cubicBezTo>
                  <a:cubicBezTo>
                    <a:pt x="701" y="10308"/>
                    <a:pt x="0" y="10241"/>
                    <a:pt x="100" y="10842"/>
                  </a:cubicBezTo>
                  <a:cubicBezTo>
                    <a:pt x="148" y="10852"/>
                    <a:pt x="194" y="10857"/>
                    <a:pt x="239" y="10857"/>
                  </a:cubicBezTo>
                  <a:cubicBezTo>
                    <a:pt x="476" y="10857"/>
                    <a:pt x="677" y="10726"/>
                    <a:pt x="901" y="10642"/>
                  </a:cubicBezTo>
                  <a:cubicBezTo>
                    <a:pt x="3336" y="9808"/>
                    <a:pt x="5804" y="9107"/>
                    <a:pt x="8306" y="8507"/>
                  </a:cubicBezTo>
                  <a:cubicBezTo>
                    <a:pt x="11242" y="7806"/>
                    <a:pt x="14177" y="7206"/>
                    <a:pt x="17112" y="6706"/>
                  </a:cubicBezTo>
                  <a:cubicBezTo>
                    <a:pt x="17546" y="6605"/>
                    <a:pt x="18180" y="6772"/>
                    <a:pt x="18380" y="6105"/>
                  </a:cubicBezTo>
                  <a:cubicBezTo>
                    <a:pt x="18914" y="4104"/>
                    <a:pt x="19481" y="2136"/>
                    <a:pt x="20081" y="1"/>
                  </a:cubicBezTo>
                  <a:close/>
                </a:path>
              </a:pathLst>
            </a:custGeom>
            <a:solidFill>
              <a:srgbClr val="BEA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0"/>
            <p:cNvSpPr/>
            <p:nvPr/>
          </p:nvSpPr>
          <p:spPr>
            <a:xfrm>
              <a:off x="7100900" y="3268125"/>
              <a:ext cx="52550" cy="37550"/>
            </a:xfrm>
            <a:custGeom>
              <a:avLst/>
              <a:gdLst/>
              <a:ahLst/>
              <a:cxnLst/>
              <a:rect l="l" t="t" r="r" b="b"/>
              <a:pathLst>
                <a:path w="2102" h="1502" extrusionOk="0">
                  <a:moveTo>
                    <a:pt x="2035" y="1"/>
                  </a:moveTo>
                  <a:lnTo>
                    <a:pt x="2035" y="1"/>
                  </a:lnTo>
                  <a:cubicBezTo>
                    <a:pt x="1335" y="434"/>
                    <a:pt x="534" y="801"/>
                    <a:pt x="0" y="1502"/>
                  </a:cubicBezTo>
                  <a:cubicBezTo>
                    <a:pt x="467" y="1402"/>
                    <a:pt x="868" y="1168"/>
                    <a:pt x="1301" y="935"/>
                  </a:cubicBezTo>
                  <a:cubicBezTo>
                    <a:pt x="1335" y="434"/>
                    <a:pt x="2102" y="535"/>
                    <a:pt x="2035" y="1"/>
                  </a:cubicBezTo>
                  <a:close/>
                </a:path>
              </a:pathLst>
            </a:custGeom>
            <a:solidFill>
              <a:srgbClr val="92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0"/>
            <p:cNvSpPr/>
            <p:nvPr/>
          </p:nvSpPr>
          <p:spPr>
            <a:xfrm>
              <a:off x="6521325" y="4225350"/>
              <a:ext cx="1676225" cy="76500"/>
            </a:xfrm>
            <a:custGeom>
              <a:avLst/>
              <a:gdLst/>
              <a:ahLst/>
              <a:cxnLst/>
              <a:rect l="l" t="t" r="r" b="b"/>
              <a:pathLst>
                <a:path w="67049" h="3060" extrusionOk="0">
                  <a:moveTo>
                    <a:pt x="16332" y="1"/>
                  </a:moveTo>
                  <a:cubicBezTo>
                    <a:pt x="11897" y="1"/>
                    <a:pt x="7464" y="37"/>
                    <a:pt x="3036" y="173"/>
                  </a:cubicBezTo>
                  <a:cubicBezTo>
                    <a:pt x="2402" y="373"/>
                    <a:pt x="1768" y="339"/>
                    <a:pt x="1134" y="373"/>
                  </a:cubicBezTo>
                  <a:cubicBezTo>
                    <a:pt x="934" y="606"/>
                    <a:pt x="1034" y="840"/>
                    <a:pt x="1101" y="1073"/>
                  </a:cubicBezTo>
                  <a:cubicBezTo>
                    <a:pt x="1199" y="1489"/>
                    <a:pt x="1207" y="1815"/>
                    <a:pt x="902" y="1815"/>
                  </a:cubicBezTo>
                  <a:cubicBezTo>
                    <a:pt x="791" y="1815"/>
                    <a:pt x="639" y="1772"/>
                    <a:pt x="434" y="1674"/>
                  </a:cubicBezTo>
                  <a:cubicBezTo>
                    <a:pt x="369" y="1637"/>
                    <a:pt x="314" y="1620"/>
                    <a:pt x="268" y="1620"/>
                  </a:cubicBezTo>
                  <a:cubicBezTo>
                    <a:pt x="150" y="1620"/>
                    <a:pt x="91" y="1730"/>
                    <a:pt x="67" y="1874"/>
                  </a:cubicBezTo>
                  <a:cubicBezTo>
                    <a:pt x="0" y="2641"/>
                    <a:pt x="534" y="2841"/>
                    <a:pt x="1101" y="2941"/>
                  </a:cubicBezTo>
                  <a:cubicBezTo>
                    <a:pt x="1494" y="3016"/>
                    <a:pt x="1888" y="3060"/>
                    <a:pt x="2287" y="3060"/>
                  </a:cubicBezTo>
                  <a:cubicBezTo>
                    <a:pt x="2599" y="3060"/>
                    <a:pt x="2914" y="3033"/>
                    <a:pt x="3236" y="2975"/>
                  </a:cubicBezTo>
                  <a:cubicBezTo>
                    <a:pt x="3412" y="2816"/>
                    <a:pt x="3617" y="2778"/>
                    <a:pt x="3825" y="2778"/>
                  </a:cubicBezTo>
                  <a:cubicBezTo>
                    <a:pt x="4010" y="2778"/>
                    <a:pt x="4197" y="2808"/>
                    <a:pt x="4370" y="2808"/>
                  </a:cubicBezTo>
                  <a:lnTo>
                    <a:pt x="65380" y="2808"/>
                  </a:lnTo>
                  <a:cubicBezTo>
                    <a:pt x="66414" y="2808"/>
                    <a:pt x="66948" y="2408"/>
                    <a:pt x="67015" y="1674"/>
                  </a:cubicBezTo>
                  <a:cubicBezTo>
                    <a:pt x="67048" y="940"/>
                    <a:pt x="66548" y="473"/>
                    <a:pt x="65547" y="339"/>
                  </a:cubicBezTo>
                  <a:cubicBezTo>
                    <a:pt x="65013" y="339"/>
                    <a:pt x="64480" y="373"/>
                    <a:pt x="63979" y="373"/>
                  </a:cubicBezTo>
                  <a:cubicBezTo>
                    <a:pt x="62650" y="355"/>
                    <a:pt x="61323" y="349"/>
                    <a:pt x="59996" y="349"/>
                  </a:cubicBezTo>
                  <a:cubicBezTo>
                    <a:pt x="57275" y="349"/>
                    <a:pt x="54558" y="374"/>
                    <a:pt x="51840" y="374"/>
                  </a:cubicBezTo>
                  <a:cubicBezTo>
                    <a:pt x="48562" y="374"/>
                    <a:pt x="45283" y="337"/>
                    <a:pt x="41997" y="173"/>
                  </a:cubicBezTo>
                  <a:cubicBezTo>
                    <a:pt x="41776" y="246"/>
                    <a:pt x="41534" y="269"/>
                    <a:pt x="41294" y="269"/>
                  </a:cubicBezTo>
                  <a:cubicBezTo>
                    <a:pt x="41101" y="269"/>
                    <a:pt x="40908" y="254"/>
                    <a:pt x="40729" y="239"/>
                  </a:cubicBezTo>
                  <a:cubicBezTo>
                    <a:pt x="39095" y="106"/>
                    <a:pt x="37427" y="39"/>
                    <a:pt x="35792" y="39"/>
                  </a:cubicBezTo>
                  <a:cubicBezTo>
                    <a:pt x="34481" y="47"/>
                    <a:pt x="33169" y="50"/>
                    <a:pt x="31856" y="50"/>
                  </a:cubicBezTo>
                  <a:cubicBezTo>
                    <a:pt x="26685" y="50"/>
                    <a:pt x="21508" y="1"/>
                    <a:pt x="16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0"/>
            <p:cNvSpPr/>
            <p:nvPr/>
          </p:nvSpPr>
          <p:spPr>
            <a:xfrm>
              <a:off x="4464025" y="4225475"/>
              <a:ext cx="1682875" cy="79250"/>
            </a:xfrm>
            <a:custGeom>
              <a:avLst/>
              <a:gdLst/>
              <a:ahLst/>
              <a:cxnLst/>
              <a:rect l="l" t="t" r="r" b="b"/>
              <a:pathLst>
                <a:path w="67315" h="3170" extrusionOk="0">
                  <a:moveTo>
                    <a:pt x="62178" y="1"/>
                  </a:moveTo>
                  <a:cubicBezTo>
                    <a:pt x="50403" y="34"/>
                    <a:pt x="38628" y="34"/>
                    <a:pt x="26853" y="34"/>
                  </a:cubicBezTo>
                  <a:cubicBezTo>
                    <a:pt x="25518" y="34"/>
                    <a:pt x="24184" y="101"/>
                    <a:pt x="22850" y="101"/>
                  </a:cubicBezTo>
                  <a:cubicBezTo>
                    <a:pt x="21837" y="125"/>
                    <a:pt x="20807" y="248"/>
                    <a:pt x="19785" y="248"/>
                  </a:cubicBezTo>
                  <a:cubicBezTo>
                    <a:pt x="19359" y="248"/>
                    <a:pt x="18935" y="227"/>
                    <a:pt x="18513" y="168"/>
                  </a:cubicBezTo>
                  <a:cubicBezTo>
                    <a:pt x="18157" y="168"/>
                    <a:pt x="17802" y="153"/>
                    <a:pt x="17446" y="153"/>
                  </a:cubicBezTo>
                  <a:cubicBezTo>
                    <a:pt x="17268" y="153"/>
                    <a:pt x="17090" y="157"/>
                    <a:pt x="16912" y="168"/>
                  </a:cubicBezTo>
                  <a:cubicBezTo>
                    <a:pt x="14574" y="335"/>
                    <a:pt x="12235" y="377"/>
                    <a:pt x="9897" y="377"/>
                  </a:cubicBezTo>
                  <a:cubicBezTo>
                    <a:pt x="7461" y="377"/>
                    <a:pt x="5025" y="331"/>
                    <a:pt x="2589" y="331"/>
                  </a:cubicBezTo>
                  <a:cubicBezTo>
                    <a:pt x="2226" y="331"/>
                    <a:pt x="1864" y="332"/>
                    <a:pt x="1501" y="334"/>
                  </a:cubicBezTo>
                  <a:cubicBezTo>
                    <a:pt x="901" y="368"/>
                    <a:pt x="400" y="535"/>
                    <a:pt x="167" y="1168"/>
                  </a:cubicBezTo>
                  <a:cubicBezTo>
                    <a:pt x="0" y="1635"/>
                    <a:pt x="100" y="2036"/>
                    <a:pt x="400" y="2403"/>
                  </a:cubicBezTo>
                  <a:cubicBezTo>
                    <a:pt x="718" y="2778"/>
                    <a:pt x="1137" y="2804"/>
                    <a:pt x="1568" y="2804"/>
                  </a:cubicBezTo>
                  <a:cubicBezTo>
                    <a:pt x="1635" y="2804"/>
                    <a:pt x="1701" y="2803"/>
                    <a:pt x="1768" y="2803"/>
                  </a:cubicBezTo>
                  <a:lnTo>
                    <a:pt x="61944" y="2803"/>
                  </a:lnTo>
                  <a:cubicBezTo>
                    <a:pt x="62111" y="2803"/>
                    <a:pt x="62283" y="2778"/>
                    <a:pt x="62444" y="2778"/>
                  </a:cubicBezTo>
                  <a:cubicBezTo>
                    <a:pt x="62703" y="2778"/>
                    <a:pt x="62935" y="2841"/>
                    <a:pt x="63078" y="3170"/>
                  </a:cubicBezTo>
                  <a:cubicBezTo>
                    <a:pt x="63586" y="3038"/>
                    <a:pt x="64105" y="3023"/>
                    <a:pt x="64622" y="3023"/>
                  </a:cubicBezTo>
                  <a:cubicBezTo>
                    <a:pt x="64774" y="3023"/>
                    <a:pt x="64927" y="3024"/>
                    <a:pt x="65079" y="3024"/>
                  </a:cubicBezTo>
                  <a:cubicBezTo>
                    <a:pt x="65325" y="3024"/>
                    <a:pt x="65571" y="3021"/>
                    <a:pt x="65814" y="3003"/>
                  </a:cubicBezTo>
                  <a:cubicBezTo>
                    <a:pt x="66481" y="2936"/>
                    <a:pt x="66915" y="2603"/>
                    <a:pt x="67148" y="1969"/>
                  </a:cubicBezTo>
                  <a:cubicBezTo>
                    <a:pt x="67315" y="1469"/>
                    <a:pt x="67181" y="1002"/>
                    <a:pt x="66681" y="701"/>
                  </a:cubicBezTo>
                  <a:cubicBezTo>
                    <a:pt x="66617" y="683"/>
                    <a:pt x="66561" y="675"/>
                    <a:pt x="66512" y="675"/>
                  </a:cubicBezTo>
                  <a:cubicBezTo>
                    <a:pt x="66202" y="675"/>
                    <a:pt x="66158" y="1005"/>
                    <a:pt x="66014" y="1235"/>
                  </a:cubicBezTo>
                  <a:cubicBezTo>
                    <a:pt x="65900" y="1434"/>
                    <a:pt x="65835" y="1731"/>
                    <a:pt x="65590" y="1731"/>
                  </a:cubicBezTo>
                  <a:cubicBezTo>
                    <a:pt x="65548" y="1731"/>
                    <a:pt x="65501" y="1722"/>
                    <a:pt x="65447" y="1702"/>
                  </a:cubicBezTo>
                  <a:cubicBezTo>
                    <a:pt x="65113" y="1569"/>
                    <a:pt x="65280" y="1235"/>
                    <a:pt x="65313" y="968"/>
                  </a:cubicBezTo>
                  <a:cubicBezTo>
                    <a:pt x="65347" y="768"/>
                    <a:pt x="65447" y="568"/>
                    <a:pt x="65280" y="368"/>
                  </a:cubicBezTo>
                  <a:cubicBezTo>
                    <a:pt x="65047" y="301"/>
                    <a:pt x="64813" y="234"/>
                    <a:pt x="64580" y="168"/>
                  </a:cubicBezTo>
                  <a:cubicBezTo>
                    <a:pt x="64453" y="183"/>
                    <a:pt x="64328" y="190"/>
                    <a:pt x="64202" y="190"/>
                  </a:cubicBezTo>
                  <a:cubicBezTo>
                    <a:pt x="63535" y="190"/>
                    <a:pt x="62880" y="1"/>
                    <a:pt x="62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0"/>
            <p:cNvSpPr/>
            <p:nvPr/>
          </p:nvSpPr>
          <p:spPr>
            <a:xfrm>
              <a:off x="6086850" y="4076200"/>
              <a:ext cx="473675" cy="203425"/>
            </a:xfrm>
            <a:custGeom>
              <a:avLst/>
              <a:gdLst/>
              <a:ahLst/>
              <a:cxnLst/>
              <a:rect l="l" t="t" r="r" b="b"/>
              <a:pathLst>
                <a:path w="18947" h="8137" extrusionOk="0">
                  <a:moveTo>
                    <a:pt x="9707" y="1"/>
                  </a:moveTo>
                  <a:cubicBezTo>
                    <a:pt x="8173" y="101"/>
                    <a:pt x="6638" y="335"/>
                    <a:pt x="5204" y="1002"/>
                  </a:cubicBezTo>
                  <a:cubicBezTo>
                    <a:pt x="2902" y="2136"/>
                    <a:pt x="1434" y="4037"/>
                    <a:pt x="367" y="6339"/>
                  </a:cubicBezTo>
                  <a:cubicBezTo>
                    <a:pt x="267" y="6639"/>
                    <a:pt x="167" y="6906"/>
                    <a:pt x="100" y="7206"/>
                  </a:cubicBezTo>
                  <a:cubicBezTo>
                    <a:pt x="0" y="7573"/>
                    <a:pt x="67" y="7907"/>
                    <a:pt x="434" y="8073"/>
                  </a:cubicBezTo>
                  <a:cubicBezTo>
                    <a:pt x="508" y="8104"/>
                    <a:pt x="575" y="8118"/>
                    <a:pt x="636" y="8118"/>
                  </a:cubicBezTo>
                  <a:cubicBezTo>
                    <a:pt x="906" y="8118"/>
                    <a:pt x="1059" y="7851"/>
                    <a:pt x="1168" y="7606"/>
                  </a:cubicBezTo>
                  <a:cubicBezTo>
                    <a:pt x="1301" y="7306"/>
                    <a:pt x="1434" y="6973"/>
                    <a:pt x="1568" y="6672"/>
                  </a:cubicBezTo>
                  <a:cubicBezTo>
                    <a:pt x="2949" y="3126"/>
                    <a:pt x="6043" y="1184"/>
                    <a:pt x="9442" y="1184"/>
                  </a:cubicBezTo>
                  <a:cubicBezTo>
                    <a:pt x="10231" y="1184"/>
                    <a:pt x="11037" y="1288"/>
                    <a:pt x="11842" y="1502"/>
                  </a:cubicBezTo>
                  <a:cubicBezTo>
                    <a:pt x="14911" y="2303"/>
                    <a:pt x="16612" y="4671"/>
                    <a:pt x="17613" y="7573"/>
                  </a:cubicBezTo>
                  <a:cubicBezTo>
                    <a:pt x="17793" y="7805"/>
                    <a:pt x="17934" y="8137"/>
                    <a:pt x="18219" y="8137"/>
                  </a:cubicBezTo>
                  <a:cubicBezTo>
                    <a:pt x="18303" y="8137"/>
                    <a:pt x="18400" y="8108"/>
                    <a:pt x="18513" y="8040"/>
                  </a:cubicBezTo>
                  <a:cubicBezTo>
                    <a:pt x="18947" y="7773"/>
                    <a:pt x="18847" y="7340"/>
                    <a:pt x="18680" y="6973"/>
                  </a:cubicBezTo>
                  <a:cubicBezTo>
                    <a:pt x="18613" y="6772"/>
                    <a:pt x="18580" y="6572"/>
                    <a:pt x="18513" y="6372"/>
                  </a:cubicBezTo>
                  <a:cubicBezTo>
                    <a:pt x="17246" y="3870"/>
                    <a:pt x="15578" y="1736"/>
                    <a:pt x="12943" y="568"/>
                  </a:cubicBezTo>
                  <a:cubicBezTo>
                    <a:pt x="12809" y="535"/>
                    <a:pt x="12676" y="501"/>
                    <a:pt x="12542" y="501"/>
                  </a:cubicBezTo>
                  <a:cubicBezTo>
                    <a:pt x="12242" y="401"/>
                    <a:pt x="11942" y="301"/>
                    <a:pt x="11642" y="201"/>
                  </a:cubicBezTo>
                  <a:cubicBezTo>
                    <a:pt x="11275" y="201"/>
                    <a:pt x="10875" y="168"/>
                    <a:pt x="10508" y="134"/>
                  </a:cubicBezTo>
                  <a:cubicBezTo>
                    <a:pt x="10369" y="134"/>
                    <a:pt x="10238" y="156"/>
                    <a:pt x="10113" y="156"/>
                  </a:cubicBezTo>
                  <a:cubicBezTo>
                    <a:pt x="9968" y="156"/>
                    <a:pt x="9833" y="127"/>
                    <a:pt x="97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0"/>
            <p:cNvSpPr/>
            <p:nvPr/>
          </p:nvSpPr>
          <p:spPr>
            <a:xfrm>
              <a:off x="6979150" y="3826875"/>
              <a:ext cx="98425" cy="5025"/>
            </a:xfrm>
            <a:custGeom>
              <a:avLst/>
              <a:gdLst/>
              <a:ahLst/>
              <a:cxnLst/>
              <a:rect l="l" t="t" r="r" b="b"/>
              <a:pathLst>
                <a:path w="3937" h="201" extrusionOk="0">
                  <a:moveTo>
                    <a:pt x="1981" y="0"/>
                  </a:moveTo>
                  <a:cubicBezTo>
                    <a:pt x="1326" y="0"/>
                    <a:pt x="667" y="67"/>
                    <a:pt x="0" y="200"/>
                  </a:cubicBezTo>
                  <a:lnTo>
                    <a:pt x="3936" y="200"/>
                  </a:lnTo>
                  <a:cubicBezTo>
                    <a:pt x="3286" y="67"/>
                    <a:pt x="2635" y="0"/>
                    <a:pt x="1981" y="0"/>
                  </a:cubicBezTo>
                  <a:close/>
                </a:path>
              </a:pathLst>
            </a:custGeom>
            <a:solidFill>
              <a:srgbClr val="CAC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0"/>
            <p:cNvSpPr/>
            <p:nvPr/>
          </p:nvSpPr>
          <p:spPr>
            <a:xfrm>
              <a:off x="5780800" y="3867675"/>
              <a:ext cx="252700" cy="322800"/>
            </a:xfrm>
            <a:custGeom>
              <a:avLst/>
              <a:gdLst/>
              <a:ahLst/>
              <a:cxnLst/>
              <a:rect l="l" t="t" r="r" b="b"/>
              <a:pathLst>
                <a:path w="10108" h="12912" extrusionOk="0">
                  <a:moveTo>
                    <a:pt x="796" y="1"/>
                  </a:moveTo>
                  <a:cubicBezTo>
                    <a:pt x="675" y="1"/>
                    <a:pt x="555" y="1"/>
                    <a:pt x="434" y="3"/>
                  </a:cubicBezTo>
                  <a:cubicBezTo>
                    <a:pt x="334" y="3"/>
                    <a:pt x="234" y="36"/>
                    <a:pt x="167" y="136"/>
                  </a:cubicBezTo>
                  <a:cubicBezTo>
                    <a:pt x="167" y="1270"/>
                    <a:pt x="167" y="2438"/>
                    <a:pt x="167" y="3605"/>
                  </a:cubicBezTo>
                  <a:cubicBezTo>
                    <a:pt x="0" y="3805"/>
                    <a:pt x="0" y="3972"/>
                    <a:pt x="167" y="4172"/>
                  </a:cubicBezTo>
                  <a:cubicBezTo>
                    <a:pt x="200" y="4306"/>
                    <a:pt x="200" y="4439"/>
                    <a:pt x="200" y="4606"/>
                  </a:cubicBezTo>
                  <a:cubicBezTo>
                    <a:pt x="400" y="5507"/>
                    <a:pt x="133" y="6474"/>
                    <a:pt x="300" y="7375"/>
                  </a:cubicBezTo>
                  <a:cubicBezTo>
                    <a:pt x="300" y="8309"/>
                    <a:pt x="334" y="9243"/>
                    <a:pt x="334" y="10177"/>
                  </a:cubicBezTo>
                  <a:cubicBezTo>
                    <a:pt x="200" y="10377"/>
                    <a:pt x="200" y="10544"/>
                    <a:pt x="334" y="10744"/>
                  </a:cubicBezTo>
                  <a:cubicBezTo>
                    <a:pt x="434" y="11144"/>
                    <a:pt x="234" y="11578"/>
                    <a:pt x="467" y="11978"/>
                  </a:cubicBezTo>
                  <a:cubicBezTo>
                    <a:pt x="1234" y="11678"/>
                    <a:pt x="1801" y="11077"/>
                    <a:pt x="2535" y="10910"/>
                  </a:cubicBezTo>
                  <a:cubicBezTo>
                    <a:pt x="2802" y="10810"/>
                    <a:pt x="3036" y="10777"/>
                    <a:pt x="3269" y="10610"/>
                  </a:cubicBezTo>
                  <a:cubicBezTo>
                    <a:pt x="4361" y="9975"/>
                    <a:pt x="4728" y="9626"/>
                    <a:pt x="5064" y="9626"/>
                  </a:cubicBezTo>
                  <a:cubicBezTo>
                    <a:pt x="5414" y="9626"/>
                    <a:pt x="5730" y="10008"/>
                    <a:pt x="6805" y="10844"/>
                  </a:cubicBezTo>
                  <a:cubicBezTo>
                    <a:pt x="6905" y="10910"/>
                    <a:pt x="6972" y="11011"/>
                    <a:pt x="7072" y="11077"/>
                  </a:cubicBezTo>
                  <a:cubicBezTo>
                    <a:pt x="7405" y="11311"/>
                    <a:pt x="7772" y="11544"/>
                    <a:pt x="8173" y="11644"/>
                  </a:cubicBezTo>
                  <a:cubicBezTo>
                    <a:pt x="8673" y="12045"/>
                    <a:pt x="9207" y="12412"/>
                    <a:pt x="9874" y="12912"/>
                  </a:cubicBezTo>
                  <a:cubicBezTo>
                    <a:pt x="9940" y="9042"/>
                    <a:pt x="10007" y="5407"/>
                    <a:pt x="10074" y="1771"/>
                  </a:cubicBezTo>
                  <a:cubicBezTo>
                    <a:pt x="10107" y="1671"/>
                    <a:pt x="10107" y="1570"/>
                    <a:pt x="10007" y="1470"/>
                  </a:cubicBezTo>
                  <a:cubicBezTo>
                    <a:pt x="9707" y="1237"/>
                    <a:pt x="9340" y="1170"/>
                    <a:pt x="8973" y="1103"/>
                  </a:cubicBezTo>
                  <a:cubicBezTo>
                    <a:pt x="6320" y="368"/>
                    <a:pt x="3575" y="1"/>
                    <a:pt x="7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0"/>
            <p:cNvSpPr/>
            <p:nvPr/>
          </p:nvSpPr>
          <p:spPr>
            <a:xfrm>
              <a:off x="6040975" y="4100925"/>
              <a:ext cx="561250" cy="235500"/>
            </a:xfrm>
            <a:custGeom>
              <a:avLst/>
              <a:gdLst/>
              <a:ahLst/>
              <a:cxnLst/>
              <a:rect l="l" t="t" r="r" b="b"/>
              <a:pathLst>
                <a:path w="22450" h="9420" extrusionOk="0">
                  <a:moveTo>
                    <a:pt x="11467" y="0"/>
                  </a:moveTo>
                  <a:cubicBezTo>
                    <a:pt x="11294" y="0"/>
                    <a:pt x="11119" y="5"/>
                    <a:pt x="10942" y="13"/>
                  </a:cubicBezTo>
                  <a:cubicBezTo>
                    <a:pt x="7639" y="179"/>
                    <a:pt x="5271" y="1747"/>
                    <a:pt x="3636" y="4549"/>
                  </a:cubicBezTo>
                  <a:cubicBezTo>
                    <a:pt x="3470" y="4883"/>
                    <a:pt x="3236" y="5250"/>
                    <a:pt x="3403" y="5683"/>
                  </a:cubicBezTo>
                  <a:cubicBezTo>
                    <a:pt x="3837" y="6017"/>
                    <a:pt x="4103" y="6417"/>
                    <a:pt x="3837" y="6951"/>
                  </a:cubicBezTo>
                  <a:cubicBezTo>
                    <a:pt x="3615" y="7458"/>
                    <a:pt x="3213" y="7754"/>
                    <a:pt x="2630" y="7754"/>
                  </a:cubicBezTo>
                  <a:cubicBezTo>
                    <a:pt x="2599" y="7754"/>
                    <a:pt x="2568" y="7753"/>
                    <a:pt x="2536" y="7752"/>
                  </a:cubicBezTo>
                  <a:cubicBezTo>
                    <a:pt x="2324" y="7740"/>
                    <a:pt x="2117" y="7737"/>
                    <a:pt x="1910" y="7737"/>
                  </a:cubicBezTo>
                  <a:cubicBezTo>
                    <a:pt x="1498" y="7737"/>
                    <a:pt x="1090" y="7752"/>
                    <a:pt x="668" y="7752"/>
                  </a:cubicBezTo>
                  <a:cubicBezTo>
                    <a:pt x="367" y="7752"/>
                    <a:pt x="67" y="7752"/>
                    <a:pt x="0" y="8152"/>
                  </a:cubicBezTo>
                  <a:cubicBezTo>
                    <a:pt x="201" y="9086"/>
                    <a:pt x="868" y="9419"/>
                    <a:pt x="1702" y="9419"/>
                  </a:cubicBezTo>
                  <a:lnTo>
                    <a:pt x="20715" y="9419"/>
                  </a:lnTo>
                  <a:cubicBezTo>
                    <a:pt x="21649" y="9419"/>
                    <a:pt x="22283" y="8952"/>
                    <a:pt x="22450" y="7952"/>
                  </a:cubicBezTo>
                  <a:cubicBezTo>
                    <a:pt x="22207" y="7769"/>
                    <a:pt x="21942" y="7725"/>
                    <a:pt x="21673" y="7725"/>
                  </a:cubicBezTo>
                  <a:cubicBezTo>
                    <a:pt x="21424" y="7725"/>
                    <a:pt x="21171" y="7763"/>
                    <a:pt x="20926" y="7763"/>
                  </a:cubicBezTo>
                  <a:cubicBezTo>
                    <a:pt x="20855" y="7763"/>
                    <a:pt x="20785" y="7760"/>
                    <a:pt x="20715" y="7752"/>
                  </a:cubicBezTo>
                  <a:cubicBezTo>
                    <a:pt x="20048" y="7651"/>
                    <a:pt x="19281" y="7618"/>
                    <a:pt x="19448" y="6584"/>
                  </a:cubicBezTo>
                  <a:cubicBezTo>
                    <a:pt x="19648" y="6317"/>
                    <a:pt x="19548" y="6050"/>
                    <a:pt x="19448" y="5783"/>
                  </a:cubicBezTo>
                  <a:cubicBezTo>
                    <a:pt x="18747" y="4282"/>
                    <a:pt x="17947" y="2881"/>
                    <a:pt x="16646" y="1814"/>
                  </a:cubicBezTo>
                  <a:cubicBezTo>
                    <a:pt x="15114" y="527"/>
                    <a:pt x="13414" y="0"/>
                    <a:pt x="114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0"/>
            <p:cNvSpPr/>
            <p:nvPr/>
          </p:nvSpPr>
          <p:spPr>
            <a:xfrm>
              <a:off x="6597200" y="4183575"/>
              <a:ext cx="974050" cy="50725"/>
            </a:xfrm>
            <a:custGeom>
              <a:avLst/>
              <a:gdLst/>
              <a:ahLst/>
              <a:cxnLst/>
              <a:rect l="l" t="t" r="r" b="b"/>
              <a:pathLst>
                <a:path w="38962" h="2029" extrusionOk="0">
                  <a:moveTo>
                    <a:pt x="15286" y="1"/>
                  </a:moveTo>
                  <a:cubicBezTo>
                    <a:pt x="13709" y="1"/>
                    <a:pt x="12128" y="53"/>
                    <a:pt x="10542" y="176"/>
                  </a:cubicBezTo>
                  <a:cubicBezTo>
                    <a:pt x="7006" y="443"/>
                    <a:pt x="3436" y="876"/>
                    <a:pt x="1" y="1844"/>
                  </a:cubicBezTo>
                  <a:cubicBezTo>
                    <a:pt x="153" y="1996"/>
                    <a:pt x="327" y="2029"/>
                    <a:pt x="499" y="2029"/>
                  </a:cubicBezTo>
                  <a:cubicBezTo>
                    <a:pt x="627" y="2029"/>
                    <a:pt x="754" y="2010"/>
                    <a:pt x="868" y="2010"/>
                  </a:cubicBezTo>
                  <a:lnTo>
                    <a:pt x="37894" y="2010"/>
                  </a:lnTo>
                  <a:cubicBezTo>
                    <a:pt x="38052" y="2010"/>
                    <a:pt x="38215" y="2029"/>
                    <a:pt x="38374" y="2029"/>
                  </a:cubicBezTo>
                  <a:cubicBezTo>
                    <a:pt x="38586" y="2029"/>
                    <a:pt x="38790" y="1996"/>
                    <a:pt x="38962" y="1844"/>
                  </a:cubicBezTo>
                  <a:cubicBezTo>
                    <a:pt x="35926" y="1577"/>
                    <a:pt x="32857" y="1310"/>
                    <a:pt x="29789" y="976"/>
                  </a:cubicBezTo>
                  <a:cubicBezTo>
                    <a:pt x="24955" y="498"/>
                    <a:pt x="20139" y="1"/>
                    <a:pt x="15286"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0"/>
            <p:cNvSpPr/>
            <p:nvPr/>
          </p:nvSpPr>
          <p:spPr>
            <a:xfrm>
              <a:off x="4926850" y="4182950"/>
              <a:ext cx="1151675" cy="51350"/>
            </a:xfrm>
            <a:custGeom>
              <a:avLst/>
              <a:gdLst/>
              <a:ahLst/>
              <a:cxnLst/>
              <a:rect l="l" t="t" r="r" b="b"/>
              <a:pathLst>
                <a:path w="46067" h="2054" extrusionOk="0">
                  <a:moveTo>
                    <a:pt x="31628" y="0"/>
                  </a:moveTo>
                  <a:cubicBezTo>
                    <a:pt x="30815" y="0"/>
                    <a:pt x="30001" y="12"/>
                    <a:pt x="29188" y="34"/>
                  </a:cubicBezTo>
                  <a:cubicBezTo>
                    <a:pt x="19448" y="268"/>
                    <a:pt x="9741" y="1335"/>
                    <a:pt x="0" y="1869"/>
                  </a:cubicBezTo>
                  <a:cubicBezTo>
                    <a:pt x="153" y="2021"/>
                    <a:pt x="338" y="2054"/>
                    <a:pt x="531" y="2054"/>
                  </a:cubicBezTo>
                  <a:cubicBezTo>
                    <a:pt x="676" y="2054"/>
                    <a:pt x="825" y="2035"/>
                    <a:pt x="968" y="2035"/>
                  </a:cubicBezTo>
                  <a:lnTo>
                    <a:pt x="45199" y="2035"/>
                  </a:lnTo>
                  <a:cubicBezTo>
                    <a:pt x="45328" y="2035"/>
                    <a:pt x="45463" y="2054"/>
                    <a:pt x="45593" y="2054"/>
                  </a:cubicBezTo>
                  <a:cubicBezTo>
                    <a:pt x="45767" y="2054"/>
                    <a:pt x="45933" y="2021"/>
                    <a:pt x="46067" y="1869"/>
                  </a:cubicBezTo>
                  <a:cubicBezTo>
                    <a:pt x="45433" y="1669"/>
                    <a:pt x="44766" y="1435"/>
                    <a:pt x="44098" y="1268"/>
                  </a:cubicBezTo>
                  <a:cubicBezTo>
                    <a:pt x="39992" y="319"/>
                    <a:pt x="35816" y="0"/>
                    <a:pt x="31628"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0"/>
            <p:cNvSpPr/>
            <p:nvPr/>
          </p:nvSpPr>
          <p:spPr>
            <a:xfrm>
              <a:off x="5789125" y="3848550"/>
              <a:ext cx="254375" cy="58400"/>
            </a:xfrm>
            <a:custGeom>
              <a:avLst/>
              <a:gdLst/>
              <a:ahLst/>
              <a:cxnLst/>
              <a:rect l="l" t="t" r="r" b="b"/>
              <a:pathLst>
                <a:path w="10175" h="2336" extrusionOk="0">
                  <a:moveTo>
                    <a:pt x="1902" y="67"/>
                  </a:moveTo>
                  <a:cubicBezTo>
                    <a:pt x="1168" y="101"/>
                    <a:pt x="368" y="0"/>
                    <a:pt x="1" y="868"/>
                  </a:cubicBezTo>
                  <a:cubicBezTo>
                    <a:pt x="81" y="1048"/>
                    <a:pt x="197" y="1084"/>
                    <a:pt x="334" y="1084"/>
                  </a:cubicBezTo>
                  <a:cubicBezTo>
                    <a:pt x="426" y="1084"/>
                    <a:pt x="528" y="1068"/>
                    <a:pt x="634" y="1068"/>
                  </a:cubicBezTo>
                  <a:cubicBezTo>
                    <a:pt x="927" y="1056"/>
                    <a:pt x="1220" y="1048"/>
                    <a:pt x="1513" y="1048"/>
                  </a:cubicBezTo>
                  <a:cubicBezTo>
                    <a:pt x="2021" y="1048"/>
                    <a:pt x="2529" y="1071"/>
                    <a:pt x="3036" y="1135"/>
                  </a:cubicBezTo>
                  <a:cubicBezTo>
                    <a:pt x="5271" y="1368"/>
                    <a:pt x="7506" y="1802"/>
                    <a:pt x="9708" y="2335"/>
                  </a:cubicBezTo>
                  <a:cubicBezTo>
                    <a:pt x="10175" y="2102"/>
                    <a:pt x="10141" y="1802"/>
                    <a:pt x="9908" y="1435"/>
                  </a:cubicBezTo>
                  <a:cubicBezTo>
                    <a:pt x="7306" y="568"/>
                    <a:pt x="4604" y="201"/>
                    <a:pt x="1902" y="67"/>
                  </a:cubicBezTo>
                  <a:close/>
                </a:path>
              </a:pathLst>
            </a:custGeom>
            <a:solidFill>
              <a:srgbClr val="986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0"/>
            <p:cNvSpPr/>
            <p:nvPr/>
          </p:nvSpPr>
          <p:spPr>
            <a:xfrm>
              <a:off x="6568850" y="3883300"/>
              <a:ext cx="1288450" cy="137775"/>
            </a:xfrm>
            <a:custGeom>
              <a:avLst/>
              <a:gdLst/>
              <a:ahLst/>
              <a:cxnLst/>
              <a:rect l="l" t="t" r="r" b="b"/>
              <a:pathLst>
                <a:path w="51538" h="5511" extrusionOk="0">
                  <a:moveTo>
                    <a:pt x="18760" y="0"/>
                  </a:moveTo>
                  <a:cubicBezTo>
                    <a:pt x="13883" y="0"/>
                    <a:pt x="9161" y="929"/>
                    <a:pt x="4570" y="2647"/>
                  </a:cubicBezTo>
                  <a:cubicBezTo>
                    <a:pt x="3003" y="3214"/>
                    <a:pt x="1435" y="3881"/>
                    <a:pt x="1" y="4815"/>
                  </a:cubicBezTo>
                  <a:cubicBezTo>
                    <a:pt x="1535" y="4281"/>
                    <a:pt x="3003" y="3681"/>
                    <a:pt x="4537" y="3180"/>
                  </a:cubicBezTo>
                  <a:cubicBezTo>
                    <a:pt x="8573" y="1813"/>
                    <a:pt x="12676" y="912"/>
                    <a:pt x="16979" y="745"/>
                  </a:cubicBezTo>
                  <a:cubicBezTo>
                    <a:pt x="17444" y="731"/>
                    <a:pt x="17909" y="725"/>
                    <a:pt x="18373" y="725"/>
                  </a:cubicBezTo>
                  <a:cubicBezTo>
                    <a:pt x="22366" y="725"/>
                    <a:pt x="26314" y="1218"/>
                    <a:pt x="30289" y="1846"/>
                  </a:cubicBezTo>
                  <a:cubicBezTo>
                    <a:pt x="36226" y="2780"/>
                    <a:pt x="42164" y="3948"/>
                    <a:pt x="48102" y="5015"/>
                  </a:cubicBezTo>
                  <a:cubicBezTo>
                    <a:pt x="49069" y="5214"/>
                    <a:pt x="50012" y="5510"/>
                    <a:pt x="51014" y="5510"/>
                  </a:cubicBezTo>
                  <a:cubicBezTo>
                    <a:pt x="51186" y="5510"/>
                    <a:pt x="51361" y="5502"/>
                    <a:pt x="51537" y="5482"/>
                  </a:cubicBezTo>
                  <a:cubicBezTo>
                    <a:pt x="48502" y="4782"/>
                    <a:pt x="45466" y="4048"/>
                    <a:pt x="42397" y="3414"/>
                  </a:cubicBezTo>
                  <a:cubicBezTo>
                    <a:pt x="39062" y="2713"/>
                    <a:pt x="35693" y="2080"/>
                    <a:pt x="32324" y="1446"/>
                  </a:cubicBezTo>
                  <a:cubicBezTo>
                    <a:pt x="28454" y="712"/>
                    <a:pt x="24551" y="245"/>
                    <a:pt x="20615" y="45"/>
                  </a:cubicBezTo>
                  <a:cubicBezTo>
                    <a:pt x="19994" y="15"/>
                    <a:pt x="19376" y="0"/>
                    <a:pt x="18760"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0"/>
            <p:cNvSpPr/>
            <p:nvPr/>
          </p:nvSpPr>
          <p:spPr>
            <a:xfrm>
              <a:off x="6568025" y="3982950"/>
              <a:ext cx="803925" cy="105800"/>
            </a:xfrm>
            <a:custGeom>
              <a:avLst/>
              <a:gdLst/>
              <a:ahLst/>
              <a:cxnLst/>
              <a:rect l="l" t="t" r="r" b="b"/>
              <a:pathLst>
                <a:path w="32157" h="4232" extrusionOk="0">
                  <a:moveTo>
                    <a:pt x="18432" y="0"/>
                  </a:moveTo>
                  <a:cubicBezTo>
                    <a:pt x="12165" y="0"/>
                    <a:pt x="6004" y="1171"/>
                    <a:pt x="0" y="4231"/>
                  </a:cubicBezTo>
                  <a:cubicBezTo>
                    <a:pt x="6421" y="1536"/>
                    <a:pt x="12993" y="477"/>
                    <a:pt x="19656" y="477"/>
                  </a:cubicBezTo>
                  <a:cubicBezTo>
                    <a:pt x="23793" y="477"/>
                    <a:pt x="27965" y="885"/>
                    <a:pt x="32156" y="1563"/>
                  </a:cubicBezTo>
                  <a:cubicBezTo>
                    <a:pt x="27540" y="611"/>
                    <a:pt x="22958" y="0"/>
                    <a:pt x="18432"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0"/>
            <p:cNvSpPr/>
            <p:nvPr/>
          </p:nvSpPr>
          <p:spPr>
            <a:xfrm>
              <a:off x="6658075" y="4079275"/>
              <a:ext cx="633825" cy="61175"/>
            </a:xfrm>
            <a:custGeom>
              <a:avLst/>
              <a:gdLst/>
              <a:ahLst/>
              <a:cxnLst/>
              <a:rect l="l" t="t" r="r" b="b"/>
              <a:pathLst>
                <a:path w="25353" h="2447" extrusionOk="0">
                  <a:moveTo>
                    <a:pt x="13349" y="1"/>
                  </a:moveTo>
                  <a:cubicBezTo>
                    <a:pt x="8869" y="1"/>
                    <a:pt x="4416" y="663"/>
                    <a:pt x="1" y="2446"/>
                  </a:cubicBezTo>
                  <a:cubicBezTo>
                    <a:pt x="4691" y="970"/>
                    <a:pt x="9412" y="426"/>
                    <a:pt x="14154" y="426"/>
                  </a:cubicBezTo>
                  <a:cubicBezTo>
                    <a:pt x="17876" y="426"/>
                    <a:pt x="21611" y="761"/>
                    <a:pt x="25352" y="1246"/>
                  </a:cubicBezTo>
                  <a:cubicBezTo>
                    <a:pt x="21334" y="524"/>
                    <a:pt x="17331" y="1"/>
                    <a:pt x="13349" y="1"/>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0"/>
            <p:cNvSpPr/>
            <p:nvPr/>
          </p:nvSpPr>
          <p:spPr>
            <a:xfrm>
              <a:off x="4968550" y="3846625"/>
              <a:ext cx="867300" cy="134550"/>
            </a:xfrm>
            <a:custGeom>
              <a:avLst/>
              <a:gdLst/>
              <a:ahLst/>
              <a:cxnLst/>
              <a:rect l="l" t="t" r="r" b="b"/>
              <a:pathLst>
                <a:path w="34692" h="5382" extrusionOk="0">
                  <a:moveTo>
                    <a:pt x="34175" y="0"/>
                  </a:moveTo>
                  <a:cubicBezTo>
                    <a:pt x="34052" y="0"/>
                    <a:pt x="33924" y="11"/>
                    <a:pt x="33791" y="11"/>
                  </a:cubicBezTo>
                  <a:cubicBezTo>
                    <a:pt x="30689" y="11"/>
                    <a:pt x="27620" y="11"/>
                    <a:pt x="24518" y="344"/>
                  </a:cubicBezTo>
                  <a:cubicBezTo>
                    <a:pt x="21516" y="645"/>
                    <a:pt x="18547" y="1078"/>
                    <a:pt x="15611" y="1612"/>
                  </a:cubicBezTo>
                  <a:cubicBezTo>
                    <a:pt x="12042" y="2246"/>
                    <a:pt x="8540" y="3180"/>
                    <a:pt x="5004" y="3980"/>
                  </a:cubicBezTo>
                  <a:cubicBezTo>
                    <a:pt x="3336" y="4347"/>
                    <a:pt x="1668" y="4814"/>
                    <a:pt x="0" y="5248"/>
                  </a:cubicBezTo>
                  <a:cubicBezTo>
                    <a:pt x="134" y="5337"/>
                    <a:pt x="267" y="5381"/>
                    <a:pt x="391" y="5381"/>
                  </a:cubicBezTo>
                  <a:cubicBezTo>
                    <a:pt x="452" y="5381"/>
                    <a:pt x="512" y="5370"/>
                    <a:pt x="567" y="5348"/>
                  </a:cubicBezTo>
                  <a:cubicBezTo>
                    <a:pt x="6471" y="3947"/>
                    <a:pt x="12376" y="2679"/>
                    <a:pt x="18380" y="1812"/>
                  </a:cubicBezTo>
                  <a:cubicBezTo>
                    <a:pt x="22333" y="1227"/>
                    <a:pt x="26309" y="945"/>
                    <a:pt x="30288" y="945"/>
                  </a:cubicBezTo>
                  <a:cubicBezTo>
                    <a:pt x="31078" y="945"/>
                    <a:pt x="31867" y="956"/>
                    <a:pt x="32657" y="978"/>
                  </a:cubicBezTo>
                  <a:cubicBezTo>
                    <a:pt x="32724" y="945"/>
                    <a:pt x="32790" y="945"/>
                    <a:pt x="32824" y="945"/>
                  </a:cubicBezTo>
                  <a:cubicBezTo>
                    <a:pt x="33391" y="544"/>
                    <a:pt x="34125" y="544"/>
                    <a:pt x="34692" y="144"/>
                  </a:cubicBezTo>
                  <a:cubicBezTo>
                    <a:pt x="34531" y="24"/>
                    <a:pt x="34359" y="0"/>
                    <a:pt x="34175"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0"/>
            <p:cNvSpPr/>
            <p:nvPr/>
          </p:nvSpPr>
          <p:spPr>
            <a:xfrm>
              <a:off x="5132000" y="4031975"/>
              <a:ext cx="656850" cy="60100"/>
            </a:xfrm>
            <a:custGeom>
              <a:avLst/>
              <a:gdLst/>
              <a:ahLst/>
              <a:cxnLst/>
              <a:rect l="l" t="t" r="r" b="b"/>
              <a:pathLst>
                <a:path w="26274" h="2404" extrusionOk="0">
                  <a:moveTo>
                    <a:pt x="21650" y="0"/>
                  </a:moveTo>
                  <a:cubicBezTo>
                    <a:pt x="19355" y="0"/>
                    <a:pt x="17052" y="131"/>
                    <a:pt x="14777" y="302"/>
                  </a:cubicBezTo>
                  <a:cubicBezTo>
                    <a:pt x="11775" y="502"/>
                    <a:pt x="8806" y="869"/>
                    <a:pt x="5838" y="1336"/>
                  </a:cubicBezTo>
                  <a:cubicBezTo>
                    <a:pt x="3903" y="1670"/>
                    <a:pt x="1935" y="1870"/>
                    <a:pt x="0" y="2404"/>
                  </a:cubicBezTo>
                  <a:cubicBezTo>
                    <a:pt x="6878" y="1534"/>
                    <a:pt x="13756" y="581"/>
                    <a:pt x="20700" y="581"/>
                  </a:cubicBezTo>
                  <a:cubicBezTo>
                    <a:pt x="22546" y="581"/>
                    <a:pt x="24396" y="649"/>
                    <a:pt x="26252" y="803"/>
                  </a:cubicBezTo>
                  <a:cubicBezTo>
                    <a:pt x="26273" y="212"/>
                    <a:pt x="26161" y="115"/>
                    <a:pt x="25941" y="115"/>
                  </a:cubicBezTo>
                  <a:cubicBezTo>
                    <a:pt x="25833" y="115"/>
                    <a:pt x="25699" y="138"/>
                    <a:pt x="25542" y="138"/>
                  </a:cubicBezTo>
                  <a:cubicBezTo>
                    <a:pt x="25513" y="138"/>
                    <a:pt x="25483" y="137"/>
                    <a:pt x="25452" y="135"/>
                  </a:cubicBezTo>
                  <a:cubicBezTo>
                    <a:pt x="24191" y="40"/>
                    <a:pt x="22921" y="0"/>
                    <a:pt x="21650"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0"/>
            <p:cNvSpPr/>
            <p:nvPr/>
          </p:nvSpPr>
          <p:spPr>
            <a:xfrm>
              <a:off x="5222050" y="4120775"/>
              <a:ext cx="567100" cy="37175"/>
            </a:xfrm>
            <a:custGeom>
              <a:avLst/>
              <a:gdLst/>
              <a:ahLst/>
              <a:cxnLst/>
              <a:rect l="l" t="t" r="r" b="b"/>
              <a:pathLst>
                <a:path w="22684" h="1487" extrusionOk="0">
                  <a:moveTo>
                    <a:pt x="18213" y="0"/>
                  </a:moveTo>
                  <a:cubicBezTo>
                    <a:pt x="12110" y="0"/>
                    <a:pt x="6034" y="334"/>
                    <a:pt x="1" y="1487"/>
                  </a:cubicBezTo>
                  <a:cubicBezTo>
                    <a:pt x="5667" y="860"/>
                    <a:pt x="11333" y="497"/>
                    <a:pt x="17028" y="497"/>
                  </a:cubicBezTo>
                  <a:cubicBezTo>
                    <a:pt x="18910" y="497"/>
                    <a:pt x="20795" y="537"/>
                    <a:pt x="22684" y="620"/>
                  </a:cubicBezTo>
                  <a:cubicBezTo>
                    <a:pt x="22684" y="420"/>
                    <a:pt x="22684" y="253"/>
                    <a:pt x="22684" y="53"/>
                  </a:cubicBezTo>
                  <a:cubicBezTo>
                    <a:pt x="21192" y="20"/>
                    <a:pt x="19701" y="0"/>
                    <a:pt x="18213"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0"/>
            <p:cNvSpPr/>
            <p:nvPr/>
          </p:nvSpPr>
          <p:spPr>
            <a:xfrm>
              <a:off x="5318800" y="3954400"/>
              <a:ext cx="466175" cy="41775"/>
            </a:xfrm>
            <a:custGeom>
              <a:avLst/>
              <a:gdLst/>
              <a:ahLst/>
              <a:cxnLst/>
              <a:rect l="l" t="t" r="r" b="b"/>
              <a:pathLst>
                <a:path w="18647" h="1671" extrusionOk="0">
                  <a:moveTo>
                    <a:pt x="17861" y="0"/>
                  </a:moveTo>
                  <a:cubicBezTo>
                    <a:pt x="17756" y="0"/>
                    <a:pt x="17651" y="3"/>
                    <a:pt x="17546" y="3"/>
                  </a:cubicBezTo>
                  <a:cubicBezTo>
                    <a:pt x="17373" y="1"/>
                    <a:pt x="17201" y="1"/>
                    <a:pt x="17028" y="1"/>
                  </a:cubicBezTo>
                  <a:cubicBezTo>
                    <a:pt x="13468" y="1"/>
                    <a:pt x="9938" y="323"/>
                    <a:pt x="6438" y="737"/>
                  </a:cubicBezTo>
                  <a:cubicBezTo>
                    <a:pt x="4270" y="1004"/>
                    <a:pt x="2135" y="1370"/>
                    <a:pt x="0" y="1671"/>
                  </a:cubicBezTo>
                  <a:cubicBezTo>
                    <a:pt x="4939" y="1193"/>
                    <a:pt x="9856" y="567"/>
                    <a:pt x="14820" y="567"/>
                  </a:cubicBezTo>
                  <a:cubicBezTo>
                    <a:pt x="16092" y="567"/>
                    <a:pt x="17367" y="608"/>
                    <a:pt x="18647" y="703"/>
                  </a:cubicBezTo>
                  <a:cubicBezTo>
                    <a:pt x="18647" y="503"/>
                    <a:pt x="18647" y="303"/>
                    <a:pt x="18647" y="136"/>
                  </a:cubicBezTo>
                  <a:cubicBezTo>
                    <a:pt x="18385" y="17"/>
                    <a:pt x="18123" y="0"/>
                    <a:pt x="17861"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0"/>
            <p:cNvSpPr/>
            <p:nvPr/>
          </p:nvSpPr>
          <p:spPr>
            <a:xfrm>
              <a:off x="6031800" y="3884400"/>
              <a:ext cx="217675" cy="149300"/>
            </a:xfrm>
            <a:custGeom>
              <a:avLst/>
              <a:gdLst/>
              <a:ahLst/>
              <a:cxnLst/>
              <a:rect l="l" t="t" r="r" b="b"/>
              <a:pathLst>
                <a:path w="8707" h="5972" extrusionOk="0">
                  <a:moveTo>
                    <a:pt x="201" y="1"/>
                  </a:moveTo>
                  <a:lnTo>
                    <a:pt x="201" y="1"/>
                  </a:lnTo>
                  <a:cubicBezTo>
                    <a:pt x="234" y="301"/>
                    <a:pt x="201" y="635"/>
                    <a:pt x="1" y="901"/>
                  </a:cubicBezTo>
                  <a:cubicBezTo>
                    <a:pt x="34" y="968"/>
                    <a:pt x="34" y="1035"/>
                    <a:pt x="34" y="1102"/>
                  </a:cubicBezTo>
                  <a:cubicBezTo>
                    <a:pt x="3403" y="1902"/>
                    <a:pt x="6172" y="3737"/>
                    <a:pt x="8707" y="5972"/>
                  </a:cubicBezTo>
                  <a:cubicBezTo>
                    <a:pt x="6605" y="2936"/>
                    <a:pt x="3636" y="1168"/>
                    <a:pt x="201" y="1"/>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0"/>
            <p:cNvSpPr/>
            <p:nvPr/>
          </p:nvSpPr>
          <p:spPr>
            <a:xfrm>
              <a:off x="5845000" y="4127100"/>
              <a:ext cx="140125" cy="31700"/>
            </a:xfrm>
            <a:custGeom>
              <a:avLst/>
              <a:gdLst/>
              <a:ahLst/>
              <a:cxnLst/>
              <a:rect l="l" t="t" r="r" b="b"/>
              <a:pathLst>
                <a:path w="5605" h="1268" extrusionOk="0">
                  <a:moveTo>
                    <a:pt x="1613" y="0"/>
                  </a:moveTo>
                  <a:cubicBezTo>
                    <a:pt x="1267" y="0"/>
                    <a:pt x="918" y="38"/>
                    <a:pt x="568" y="133"/>
                  </a:cubicBezTo>
                  <a:cubicBezTo>
                    <a:pt x="301" y="167"/>
                    <a:pt x="101" y="300"/>
                    <a:pt x="1" y="533"/>
                  </a:cubicBezTo>
                  <a:cubicBezTo>
                    <a:pt x="1869" y="767"/>
                    <a:pt x="3737" y="1034"/>
                    <a:pt x="5605" y="1267"/>
                  </a:cubicBezTo>
                  <a:cubicBezTo>
                    <a:pt x="5304" y="1034"/>
                    <a:pt x="5004" y="800"/>
                    <a:pt x="4704" y="533"/>
                  </a:cubicBezTo>
                  <a:cubicBezTo>
                    <a:pt x="4659" y="556"/>
                    <a:pt x="4617" y="565"/>
                    <a:pt x="4577" y="565"/>
                  </a:cubicBezTo>
                  <a:cubicBezTo>
                    <a:pt x="4442" y="565"/>
                    <a:pt x="4333" y="459"/>
                    <a:pt x="4204" y="433"/>
                  </a:cubicBezTo>
                  <a:cubicBezTo>
                    <a:pt x="3344" y="242"/>
                    <a:pt x="2485" y="0"/>
                    <a:pt x="1613"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0"/>
            <p:cNvSpPr/>
            <p:nvPr/>
          </p:nvSpPr>
          <p:spPr>
            <a:xfrm>
              <a:off x="5542275" y="2440275"/>
              <a:ext cx="2090700" cy="1606775"/>
            </a:xfrm>
            <a:custGeom>
              <a:avLst/>
              <a:gdLst/>
              <a:ahLst/>
              <a:cxnLst/>
              <a:rect l="l" t="t" r="r" b="b"/>
              <a:pathLst>
                <a:path w="83628" h="64271" extrusionOk="0">
                  <a:moveTo>
                    <a:pt x="17063" y="0"/>
                  </a:moveTo>
                  <a:cubicBezTo>
                    <a:pt x="16874" y="0"/>
                    <a:pt x="16663" y="70"/>
                    <a:pt x="16413" y="225"/>
                  </a:cubicBezTo>
                  <a:cubicBezTo>
                    <a:pt x="13344" y="2193"/>
                    <a:pt x="10242" y="4127"/>
                    <a:pt x="7139" y="6062"/>
                  </a:cubicBezTo>
                  <a:cubicBezTo>
                    <a:pt x="4771" y="7530"/>
                    <a:pt x="2369" y="9031"/>
                    <a:pt x="1" y="10499"/>
                  </a:cubicBezTo>
                  <a:cubicBezTo>
                    <a:pt x="1602" y="12000"/>
                    <a:pt x="3237" y="13501"/>
                    <a:pt x="4804" y="15035"/>
                  </a:cubicBezTo>
                  <a:cubicBezTo>
                    <a:pt x="7073" y="17237"/>
                    <a:pt x="9341" y="19472"/>
                    <a:pt x="11476" y="21807"/>
                  </a:cubicBezTo>
                  <a:cubicBezTo>
                    <a:pt x="13110" y="23608"/>
                    <a:pt x="14778" y="25376"/>
                    <a:pt x="16379" y="27177"/>
                  </a:cubicBezTo>
                  <a:cubicBezTo>
                    <a:pt x="19815" y="31113"/>
                    <a:pt x="23084" y="35183"/>
                    <a:pt x="26086" y="39486"/>
                  </a:cubicBezTo>
                  <a:cubicBezTo>
                    <a:pt x="28254" y="42588"/>
                    <a:pt x="30389" y="45724"/>
                    <a:pt x="31957" y="49193"/>
                  </a:cubicBezTo>
                  <a:cubicBezTo>
                    <a:pt x="33191" y="51895"/>
                    <a:pt x="33992" y="54664"/>
                    <a:pt x="34325" y="57599"/>
                  </a:cubicBezTo>
                  <a:cubicBezTo>
                    <a:pt x="34325" y="57833"/>
                    <a:pt x="34225" y="58199"/>
                    <a:pt x="34559" y="58266"/>
                  </a:cubicBezTo>
                  <a:lnTo>
                    <a:pt x="34559" y="64270"/>
                  </a:lnTo>
                  <a:cubicBezTo>
                    <a:pt x="36293" y="61869"/>
                    <a:pt x="37928" y="59634"/>
                    <a:pt x="39562" y="57366"/>
                  </a:cubicBezTo>
                  <a:cubicBezTo>
                    <a:pt x="39578" y="57367"/>
                    <a:pt x="39594" y="57367"/>
                    <a:pt x="39609" y="57367"/>
                  </a:cubicBezTo>
                  <a:cubicBezTo>
                    <a:pt x="39976" y="57367"/>
                    <a:pt x="40137" y="56988"/>
                    <a:pt x="40330" y="56732"/>
                  </a:cubicBezTo>
                  <a:cubicBezTo>
                    <a:pt x="43232" y="52896"/>
                    <a:pt x="46334" y="49226"/>
                    <a:pt x="49603" y="45690"/>
                  </a:cubicBezTo>
                  <a:cubicBezTo>
                    <a:pt x="53439" y="41521"/>
                    <a:pt x="57642" y="37751"/>
                    <a:pt x="62345" y="34583"/>
                  </a:cubicBezTo>
                  <a:lnTo>
                    <a:pt x="62345" y="34616"/>
                  </a:lnTo>
                  <a:cubicBezTo>
                    <a:pt x="63046" y="34082"/>
                    <a:pt x="63846" y="33715"/>
                    <a:pt x="64547" y="33215"/>
                  </a:cubicBezTo>
                  <a:cubicBezTo>
                    <a:pt x="69417" y="30046"/>
                    <a:pt x="74554" y="27377"/>
                    <a:pt x="79858" y="24976"/>
                  </a:cubicBezTo>
                  <a:cubicBezTo>
                    <a:pt x="79958" y="24942"/>
                    <a:pt x="80225" y="24809"/>
                    <a:pt x="80558" y="24642"/>
                  </a:cubicBezTo>
                  <a:cubicBezTo>
                    <a:pt x="81793" y="24008"/>
                    <a:pt x="82827" y="23541"/>
                    <a:pt x="83627" y="23208"/>
                  </a:cubicBezTo>
                  <a:lnTo>
                    <a:pt x="83627" y="23208"/>
                  </a:lnTo>
                  <a:cubicBezTo>
                    <a:pt x="82460" y="23541"/>
                    <a:pt x="80592" y="24142"/>
                    <a:pt x="78323" y="24842"/>
                  </a:cubicBezTo>
                  <a:cubicBezTo>
                    <a:pt x="76422" y="25409"/>
                    <a:pt x="73487" y="26310"/>
                    <a:pt x="69984" y="27544"/>
                  </a:cubicBezTo>
                  <a:cubicBezTo>
                    <a:pt x="58209" y="31781"/>
                    <a:pt x="49770" y="34883"/>
                    <a:pt x="42698" y="42121"/>
                  </a:cubicBezTo>
                  <a:cubicBezTo>
                    <a:pt x="40997" y="43889"/>
                    <a:pt x="38562" y="46725"/>
                    <a:pt x="36293" y="50794"/>
                  </a:cubicBezTo>
                  <a:cubicBezTo>
                    <a:pt x="36027" y="43255"/>
                    <a:pt x="35059" y="37118"/>
                    <a:pt x="34159" y="32781"/>
                  </a:cubicBezTo>
                  <a:cubicBezTo>
                    <a:pt x="33391" y="29012"/>
                    <a:pt x="32791" y="26177"/>
                    <a:pt x="31390" y="22407"/>
                  </a:cubicBezTo>
                  <a:cubicBezTo>
                    <a:pt x="29422" y="17137"/>
                    <a:pt x="26653" y="12300"/>
                    <a:pt x="23351" y="7730"/>
                  </a:cubicBezTo>
                  <a:cubicBezTo>
                    <a:pt x="21616" y="5328"/>
                    <a:pt x="19782" y="2927"/>
                    <a:pt x="17947" y="592"/>
                  </a:cubicBezTo>
                  <a:cubicBezTo>
                    <a:pt x="17668" y="227"/>
                    <a:pt x="17403" y="0"/>
                    <a:pt x="17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0"/>
            <p:cNvSpPr/>
            <p:nvPr/>
          </p:nvSpPr>
          <p:spPr>
            <a:xfrm>
              <a:off x="4916850" y="3048800"/>
              <a:ext cx="1384325" cy="812575"/>
            </a:xfrm>
            <a:custGeom>
              <a:avLst/>
              <a:gdLst/>
              <a:ahLst/>
              <a:cxnLst/>
              <a:rect l="l" t="t" r="r" b="b"/>
              <a:pathLst>
                <a:path w="55373" h="32503" extrusionOk="0">
                  <a:moveTo>
                    <a:pt x="21649" y="1"/>
                  </a:moveTo>
                  <a:cubicBezTo>
                    <a:pt x="21549" y="134"/>
                    <a:pt x="21482" y="268"/>
                    <a:pt x="21349" y="368"/>
                  </a:cubicBezTo>
                  <a:cubicBezTo>
                    <a:pt x="19914" y="1335"/>
                    <a:pt x="18547" y="2369"/>
                    <a:pt x="17179" y="3370"/>
                  </a:cubicBezTo>
                  <a:cubicBezTo>
                    <a:pt x="14077" y="5672"/>
                    <a:pt x="11275" y="8273"/>
                    <a:pt x="8439" y="10909"/>
                  </a:cubicBezTo>
                  <a:cubicBezTo>
                    <a:pt x="5637" y="13511"/>
                    <a:pt x="3002" y="16346"/>
                    <a:pt x="367" y="19148"/>
                  </a:cubicBezTo>
                  <a:cubicBezTo>
                    <a:pt x="200" y="19315"/>
                    <a:pt x="0" y="19481"/>
                    <a:pt x="0" y="19782"/>
                  </a:cubicBezTo>
                  <a:cubicBezTo>
                    <a:pt x="176" y="20016"/>
                    <a:pt x="428" y="20121"/>
                    <a:pt x="712" y="20121"/>
                  </a:cubicBezTo>
                  <a:cubicBezTo>
                    <a:pt x="752" y="20121"/>
                    <a:pt x="793" y="20119"/>
                    <a:pt x="834" y="20115"/>
                  </a:cubicBezTo>
                  <a:cubicBezTo>
                    <a:pt x="893" y="20113"/>
                    <a:pt x="953" y="20112"/>
                    <a:pt x="1012" y="20112"/>
                  </a:cubicBezTo>
                  <a:cubicBezTo>
                    <a:pt x="1849" y="20112"/>
                    <a:pt x="2661" y="20320"/>
                    <a:pt x="3503" y="20382"/>
                  </a:cubicBezTo>
                  <a:cubicBezTo>
                    <a:pt x="7105" y="20649"/>
                    <a:pt x="10674" y="20983"/>
                    <a:pt x="14244" y="21316"/>
                  </a:cubicBezTo>
                  <a:cubicBezTo>
                    <a:pt x="18280" y="21683"/>
                    <a:pt x="22283" y="22083"/>
                    <a:pt x="26285" y="22617"/>
                  </a:cubicBezTo>
                  <a:cubicBezTo>
                    <a:pt x="31623" y="23284"/>
                    <a:pt x="36960" y="24185"/>
                    <a:pt x="42163" y="25619"/>
                  </a:cubicBezTo>
                  <a:cubicBezTo>
                    <a:pt x="45766" y="26620"/>
                    <a:pt x="49269" y="27888"/>
                    <a:pt x="52271" y="30223"/>
                  </a:cubicBezTo>
                  <a:cubicBezTo>
                    <a:pt x="52971" y="30790"/>
                    <a:pt x="53572" y="31457"/>
                    <a:pt x="54239" y="32091"/>
                  </a:cubicBezTo>
                  <a:cubicBezTo>
                    <a:pt x="54401" y="32253"/>
                    <a:pt x="54629" y="32503"/>
                    <a:pt x="54852" y="32503"/>
                  </a:cubicBezTo>
                  <a:cubicBezTo>
                    <a:pt x="54904" y="32503"/>
                    <a:pt x="54955" y="32489"/>
                    <a:pt x="55006" y="32457"/>
                  </a:cubicBezTo>
                  <a:cubicBezTo>
                    <a:pt x="55373" y="32191"/>
                    <a:pt x="55106" y="31824"/>
                    <a:pt x="54973" y="31523"/>
                  </a:cubicBezTo>
                  <a:cubicBezTo>
                    <a:pt x="54706" y="30990"/>
                    <a:pt x="54406" y="30456"/>
                    <a:pt x="54039" y="30022"/>
                  </a:cubicBezTo>
                  <a:cubicBezTo>
                    <a:pt x="53905" y="29889"/>
                    <a:pt x="53772" y="29756"/>
                    <a:pt x="53638" y="29655"/>
                  </a:cubicBezTo>
                  <a:cubicBezTo>
                    <a:pt x="53605" y="29522"/>
                    <a:pt x="53538" y="29422"/>
                    <a:pt x="53505" y="29355"/>
                  </a:cubicBezTo>
                  <a:cubicBezTo>
                    <a:pt x="51036" y="25319"/>
                    <a:pt x="48134" y="21616"/>
                    <a:pt x="44899" y="18181"/>
                  </a:cubicBezTo>
                  <a:cubicBezTo>
                    <a:pt x="42731" y="15846"/>
                    <a:pt x="40462" y="13611"/>
                    <a:pt x="38027" y="11576"/>
                  </a:cubicBezTo>
                  <a:cubicBezTo>
                    <a:pt x="34558" y="8674"/>
                    <a:pt x="30955" y="6005"/>
                    <a:pt x="27253" y="3437"/>
                  </a:cubicBezTo>
                  <a:cubicBezTo>
                    <a:pt x="26252" y="2770"/>
                    <a:pt x="25251" y="2069"/>
                    <a:pt x="24251" y="1402"/>
                  </a:cubicBezTo>
                  <a:cubicBezTo>
                    <a:pt x="24251" y="1469"/>
                    <a:pt x="24251" y="1535"/>
                    <a:pt x="24217" y="1602"/>
                  </a:cubicBezTo>
                  <a:cubicBezTo>
                    <a:pt x="23517" y="835"/>
                    <a:pt x="22716" y="201"/>
                    <a:pt x="21649"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0"/>
            <p:cNvSpPr/>
            <p:nvPr/>
          </p:nvSpPr>
          <p:spPr>
            <a:xfrm>
              <a:off x="4636650" y="3556550"/>
              <a:ext cx="1722075" cy="527425"/>
            </a:xfrm>
            <a:custGeom>
              <a:avLst/>
              <a:gdLst/>
              <a:ahLst/>
              <a:cxnLst/>
              <a:rect l="l" t="t" r="r" b="b"/>
              <a:pathLst>
                <a:path w="68883" h="21097" extrusionOk="0">
                  <a:moveTo>
                    <a:pt x="14942" y="1"/>
                  </a:moveTo>
                  <a:cubicBezTo>
                    <a:pt x="14743" y="1"/>
                    <a:pt x="14552" y="46"/>
                    <a:pt x="14377" y="206"/>
                  </a:cubicBezTo>
                  <a:cubicBezTo>
                    <a:pt x="14377" y="406"/>
                    <a:pt x="14277" y="572"/>
                    <a:pt x="14143" y="706"/>
                  </a:cubicBezTo>
                  <a:cubicBezTo>
                    <a:pt x="11542" y="3341"/>
                    <a:pt x="9140" y="6143"/>
                    <a:pt x="6671" y="8912"/>
                  </a:cubicBezTo>
                  <a:cubicBezTo>
                    <a:pt x="4437" y="11447"/>
                    <a:pt x="2135" y="13949"/>
                    <a:pt x="0" y="16617"/>
                  </a:cubicBezTo>
                  <a:cubicBezTo>
                    <a:pt x="3536" y="16217"/>
                    <a:pt x="7038" y="15550"/>
                    <a:pt x="10541" y="14883"/>
                  </a:cubicBezTo>
                  <a:cubicBezTo>
                    <a:pt x="16612" y="13682"/>
                    <a:pt x="22650" y="12314"/>
                    <a:pt x="28687" y="11080"/>
                  </a:cubicBezTo>
                  <a:cubicBezTo>
                    <a:pt x="32857" y="10246"/>
                    <a:pt x="37060" y="9646"/>
                    <a:pt x="41296" y="9379"/>
                  </a:cubicBezTo>
                  <a:cubicBezTo>
                    <a:pt x="42267" y="9325"/>
                    <a:pt x="43240" y="9298"/>
                    <a:pt x="44214" y="9298"/>
                  </a:cubicBezTo>
                  <a:cubicBezTo>
                    <a:pt x="46856" y="9298"/>
                    <a:pt x="49505" y="9498"/>
                    <a:pt x="52137" y="9913"/>
                  </a:cubicBezTo>
                  <a:cubicBezTo>
                    <a:pt x="55740" y="10480"/>
                    <a:pt x="59142" y="11580"/>
                    <a:pt x="62078" y="13782"/>
                  </a:cubicBezTo>
                  <a:cubicBezTo>
                    <a:pt x="64579" y="15650"/>
                    <a:pt x="66581" y="17852"/>
                    <a:pt x="67715" y="20787"/>
                  </a:cubicBezTo>
                  <a:cubicBezTo>
                    <a:pt x="67814" y="21023"/>
                    <a:pt x="67970" y="21097"/>
                    <a:pt x="68144" y="21097"/>
                  </a:cubicBezTo>
                  <a:cubicBezTo>
                    <a:pt x="68264" y="21097"/>
                    <a:pt x="68393" y="21061"/>
                    <a:pt x="68516" y="21020"/>
                  </a:cubicBezTo>
                  <a:cubicBezTo>
                    <a:pt x="68849" y="20820"/>
                    <a:pt x="68883" y="20487"/>
                    <a:pt x="68849" y="20120"/>
                  </a:cubicBezTo>
                  <a:cubicBezTo>
                    <a:pt x="68749" y="19453"/>
                    <a:pt x="68682" y="18752"/>
                    <a:pt x="68349" y="18118"/>
                  </a:cubicBezTo>
                  <a:cubicBezTo>
                    <a:pt x="68215" y="17918"/>
                    <a:pt x="68115" y="17718"/>
                    <a:pt x="68015" y="17518"/>
                  </a:cubicBezTo>
                  <a:cubicBezTo>
                    <a:pt x="67348" y="14382"/>
                    <a:pt x="65513" y="11947"/>
                    <a:pt x="63078" y="9913"/>
                  </a:cubicBezTo>
                  <a:cubicBezTo>
                    <a:pt x="60977" y="8178"/>
                    <a:pt x="58408" y="7144"/>
                    <a:pt x="55840" y="6243"/>
                  </a:cubicBezTo>
                  <a:cubicBezTo>
                    <a:pt x="50503" y="4409"/>
                    <a:pt x="44999" y="3408"/>
                    <a:pt x="39462" y="2641"/>
                  </a:cubicBezTo>
                  <a:cubicBezTo>
                    <a:pt x="36559" y="2240"/>
                    <a:pt x="33624" y="1873"/>
                    <a:pt x="30689" y="1640"/>
                  </a:cubicBezTo>
                  <a:cubicBezTo>
                    <a:pt x="27686" y="1406"/>
                    <a:pt x="24684" y="1073"/>
                    <a:pt x="21649" y="773"/>
                  </a:cubicBezTo>
                  <a:cubicBezTo>
                    <a:pt x="20664" y="744"/>
                    <a:pt x="19679" y="550"/>
                    <a:pt x="18674" y="550"/>
                  </a:cubicBezTo>
                  <a:cubicBezTo>
                    <a:pt x="18488" y="550"/>
                    <a:pt x="18301" y="557"/>
                    <a:pt x="18113" y="572"/>
                  </a:cubicBezTo>
                  <a:cubicBezTo>
                    <a:pt x="18113" y="572"/>
                    <a:pt x="18113" y="572"/>
                    <a:pt x="18113" y="606"/>
                  </a:cubicBezTo>
                  <a:cubicBezTo>
                    <a:pt x="18080" y="572"/>
                    <a:pt x="18080" y="506"/>
                    <a:pt x="18046" y="472"/>
                  </a:cubicBezTo>
                  <a:cubicBezTo>
                    <a:pt x="17246" y="172"/>
                    <a:pt x="16412" y="206"/>
                    <a:pt x="15611" y="72"/>
                  </a:cubicBezTo>
                  <a:cubicBezTo>
                    <a:pt x="15385" y="55"/>
                    <a:pt x="15159" y="1"/>
                    <a:pt x="14942"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0"/>
            <p:cNvSpPr/>
            <p:nvPr/>
          </p:nvSpPr>
          <p:spPr>
            <a:xfrm>
              <a:off x="5317950" y="2758600"/>
              <a:ext cx="1082475" cy="1322650"/>
            </a:xfrm>
            <a:custGeom>
              <a:avLst/>
              <a:gdLst/>
              <a:ahLst/>
              <a:cxnLst/>
              <a:rect l="l" t="t" r="r" b="b"/>
              <a:pathLst>
                <a:path w="43299" h="52906" extrusionOk="0">
                  <a:moveTo>
                    <a:pt x="11109" y="1"/>
                  </a:moveTo>
                  <a:cubicBezTo>
                    <a:pt x="11109" y="1"/>
                    <a:pt x="11042" y="34"/>
                    <a:pt x="11009" y="34"/>
                  </a:cubicBezTo>
                  <a:cubicBezTo>
                    <a:pt x="10909" y="267"/>
                    <a:pt x="10742" y="434"/>
                    <a:pt x="10508" y="534"/>
                  </a:cubicBezTo>
                  <a:cubicBezTo>
                    <a:pt x="6806" y="2536"/>
                    <a:pt x="3403" y="5004"/>
                    <a:pt x="1" y="7473"/>
                  </a:cubicBezTo>
                  <a:cubicBezTo>
                    <a:pt x="268" y="7873"/>
                    <a:pt x="701" y="8106"/>
                    <a:pt x="1102" y="8340"/>
                  </a:cubicBezTo>
                  <a:cubicBezTo>
                    <a:pt x="7506" y="12409"/>
                    <a:pt x="13877" y="16579"/>
                    <a:pt x="19948" y="21216"/>
                  </a:cubicBezTo>
                  <a:cubicBezTo>
                    <a:pt x="23885" y="24251"/>
                    <a:pt x="27487" y="27654"/>
                    <a:pt x="30756" y="31423"/>
                  </a:cubicBezTo>
                  <a:cubicBezTo>
                    <a:pt x="34025" y="35192"/>
                    <a:pt x="36961" y="39162"/>
                    <a:pt x="39329" y="43565"/>
                  </a:cubicBezTo>
                  <a:cubicBezTo>
                    <a:pt x="40763" y="46267"/>
                    <a:pt x="42031" y="49036"/>
                    <a:pt x="42164" y="52171"/>
                  </a:cubicBezTo>
                  <a:cubicBezTo>
                    <a:pt x="42164" y="52471"/>
                    <a:pt x="42131" y="52905"/>
                    <a:pt x="42665" y="52905"/>
                  </a:cubicBezTo>
                  <a:cubicBezTo>
                    <a:pt x="42998" y="52705"/>
                    <a:pt x="42998" y="52338"/>
                    <a:pt x="43065" y="52038"/>
                  </a:cubicBezTo>
                  <a:cubicBezTo>
                    <a:pt x="43298" y="50737"/>
                    <a:pt x="43232" y="49469"/>
                    <a:pt x="43165" y="48168"/>
                  </a:cubicBezTo>
                  <a:cubicBezTo>
                    <a:pt x="43098" y="47902"/>
                    <a:pt x="42998" y="47635"/>
                    <a:pt x="42931" y="47368"/>
                  </a:cubicBezTo>
                  <a:cubicBezTo>
                    <a:pt x="42998" y="43832"/>
                    <a:pt x="42264" y="40396"/>
                    <a:pt x="40863" y="37127"/>
                  </a:cubicBezTo>
                  <a:cubicBezTo>
                    <a:pt x="38795" y="32257"/>
                    <a:pt x="35626" y="28087"/>
                    <a:pt x="32491" y="23851"/>
                  </a:cubicBezTo>
                  <a:cubicBezTo>
                    <a:pt x="29956" y="20415"/>
                    <a:pt x="27287" y="17079"/>
                    <a:pt x="24485" y="13877"/>
                  </a:cubicBezTo>
                  <a:cubicBezTo>
                    <a:pt x="22017" y="11042"/>
                    <a:pt x="19515" y="8240"/>
                    <a:pt x="16813" y="5638"/>
                  </a:cubicBezTo>
                  <a:cubicBezTo>
                    <a:pt x="15879" y="4637"/>
                    <a:pt x="14945" y="3603"/>
                    <a:pt x="13877" y="2736"/>
                  </a:cubicBezTo>
                  <a:cubicBezTo>
                    <a:pt x="13911" y="2703"/>
                    <a:pt x="13911" y="2669"/>
                    <a:pt x="13911" y="2636"/>
                  </a:cubicBezTo>
                  <a:cubicBezTo>
                    <a:pt x="13244" y="1502"/>
                    <a:pt x="12176" y="734"/>
                    <a:pt x="11109"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0"/>
            <p:cNvSpPr/>
            <p:nvPr/>
          </p:nvSpPr>
          <p:spPr>
            <a:xfrm>
              <a:off x="6401225" y="3495475"/>
              <a:ext cx="1623700" cy="595800"/>
            </a:xfrm>
            <a:custGeom>
              <a:avLst/>
              <a:gdLst/>
              <a:ahLst/>
              <a:cxnLst/>
              <a:rect l="l" t="t" r="r" b="b"/>
              <a:pathLst>
                <a:path w="64948" h="23832" extrusionOk="0">
                  <a:moveTo>
                    <a:pt x="31296" y="1"/>
                  </a:moveTo>
                  <a:cubicBezTo>
                    <a:pt x="29430" y="1"/>
                    <a:pt x="27569" y="92"/>
                    <a:pt x="25719" y="414"/>
                  </a:cubicBezTo>
                  <a:cubicBezTo>
                    <a:pt x="22417" y="947"/>
                    <a:pt x="19281" y="1848"/>
                    <a:pt x="16312" y="3416"/>
                  </a:cubicBezTo>
                  <a:cubicBezTo>
                    <a:pt x="16079" y="3549"/>
                    <a:pt x="14711" y="4517"/>
                    <a:pt x="14678" y="4517"/>
                  </a:cubicBezTo>
                  <a:cubicBezTo>
                    <a:pt x="14444" y="4750"/>
                    <a:pt x="14211" y="4917"/>
                    <a:pt x="14011" y="5150"/>
                  </a:cubicBezTo>
                  <a:cubicBezTo>
                    <a:pt x="12310" y="7185"/>
                    <a:pt x="10575" y="9153"/>
                    <a:pt x="8907" y="11221"/>
                  </a:cubicBezTo>
                  <a:cubicBezTo>
                    <a:pt x="6906" y="13757"/>
                    <a:pt x="4904" y="16325"/>
                    <a:pt x="3103" y="19060"/>
                  </a:cubicBezTo>
                  <a:cubicBezTo>
                    <a:pt x="1935" y="20495"/>
                    <a:pt x="901" y="22062"/>
                    <a:pt x="1" y="23730"/>
                  </a:cubicBezTo>
                  <a:cubicBezTo>
                    <a:pt x="65" y="23795"/>
                    <a:pt x="144" y="23832"/>
                    <a:pt x="227" y="23832"/>
                  </a:cubicBezTo>
                  <a:cubicBezTo>
                    <a:pt x="273" y="23832"/>
                    <a:pt x="320" y="23821"/>
                    <a:pt x="368" y="23797"/>
                  </a:cubicBezTo>
                  <a:cubicBezTo>
                    <a:pt x="635" y="23430"/>
                    <a:pt x="868" y="22996"/>
                    <a:pt x="1168" y="22663"/>
                  </a:cubicBezTo>
                  <a:cubicBezTo>
                    <a:pt x="3503" y="20161"/>
                    <a:pt x="6172" y="18193"/>
                    <a:pt x="9274" y="16759"/>
                  </a:cubicBezTo>
                  <a:cubicBezTo>
                    <a:pt x="13677" y="14724"/>
                    <a:pt x="18347" y="13790"/>
                    <a:pt x="23151" y="13456"/>
                  </a:cubicBezTo>
                  <a:cubicBezTo>
                    <a:pt x="23801" y="13390"/>
                    <a:pt x="24452" y="13356"/>
                    <a:pt x="25102" y="13356"/>
                  </a:cubicBezTo>
                  <a:cubicBezTo>
                    <a:pt x="25752" y="13356"/>
                    <a:pt x="26403" y="13390"/>
                    <a:pt x="27053" y="13456"/>
                  </a:cubicBezTo>
                  <a:cubicBezTo>
                    <a:pt x="29021" y="13456"/>
                    <a:pt x="30956" y="13690"/>
                    <a:pt x="32891" y="13823"/>
                  </a:cubicBezTo>
                  <a:cubicBezTo>
                    <a:pt x="36827" y="14057"/>
                    <a:pt x="40630" y="14957"/>
                    <a:pt x="44499" y="15591"/>
                  </a:cubicBezTo>
                  <a:cubicBezTo>
                    <a:pt x="46334" y="15891"/>
                    <a:pt x="48135" y="16492"/>
                    <a:pt x="50036" y="16659"/>
                  </a:cubicBezTo>
                  <a:cubicBezTo>
                    <a:pt x="50804" y="16959"/>
                    <a:pt x="51638" y="16992"/>
                    <a:pt x="52472" y="17126"/>
                  </a:cubicBezTo>
                  <a:cubicBezTo>
                    <a:pt x="56608" y="17926"/>
                    <a:pt x="60777" y="18593"/>
                    <a:pt x="64947" y="19060"/>
                  </a:cubicBezTo>
                  <a:cubicBezTo>
                    <a:pt x="64880" y="18693"/>
                    <a:pt x="64680" y="18427"/>
                    <a:pt x="64480" y="18160"/>
                  </a:cubicBezTo>
                  <a:cubicBezTo>
                    <a:pt x="61645" y="13923"/>
                    <a:pt x="58743" y="9754"/>
                    <a:pt x="55974" y="5484"/>
                  </a:cubicBezTo>
                  <a:cubicBezTo>
                    <a:pt x="55140" y="4150"/>
                    <a:pt x="54073" y="3516"/>
                    <a:pt x="52638" y="3182"/>
                  </a:cubicBezTo>
                  <a:cubicBezTo>
                    <a:pt x="48936" y="2248"/>
                    <a:pt x="45233" y="1514"/>
                    <a:pt x="41497" y="914"/>
                  </a:cubicBezTo>
                  <a:cubicBezTo>
                    <a:pt x="39329" y="580"/>
                    <a:pt x="37161" y="180"/>
                    <a:pt x="34992" y="80"/>
                  </a:cubicBezTo>
                  <a:cubicBezTo>
                    <a:pt x="33760" y="40"/>
                    <a:pt x="32527" y="1"/>
                    <a:pt x="31296" y="1"/>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0"/>
            <p:cNvSpPr/>
            <p:nvPr/>
          </p:nvSpPr>
          <p:spPr>
            <a:xfrm>
              <a:off x="5859175" y="4099775"/>
              <a:ext cx="103425" cy="42225"/>
            </a:xfrm>
            <a:custGeom>
              <a:avLst/>
              <a:gdLst/>
              <a:ahLst/>
              <a:cxnLst/>
              <a:rect l="l" t="t" r="r" b="b"/>
              <a:pathLst>
                <a:path w="4137" h="1689" extrusionOk="0">
                  <a:moveTo>
                    <a:pt x="1928" y="0"/>
                  </a:moveTo>
                  <a:cubicBezTo>
                    <a:pt x="1848" y="0"/>
                    <a:pt x="1762" y="27"/>
                    <a:pt x="1668" y="92"/>
                  </a:cubicBezTo>
                  <a:cubicBezTo>
                    <a:pt x="1135" y="526"/>
                    <a:pt x="468" y="726"/>
                    <a:pt x="1" y="1226"/>
                  </a:cubicBezTo>
                  <a:cubicBezTo>
                    <a:pt x="334" y="1293"/>
                    <a:pt x="668" y="1360"/>
                    <a:pt x="1001" y="1360"/>
                  </a:cubicBezTo>
                  <a:cubicBezTo>
                    <a:pt x="1867" y="1360"/>
                    <a:pt x="2688" y="1689"/>
                    <a:pt x="3537" y="1689"/>
                  </a:cubicBezTo>
                  <a:cubicBezTo>
                    <a:pt x="3735" y="1689"/>
                    <a:pt x="3935" y="1671"/>
                    <a:pt x="4137" y="1626"/>
                  </a:cubicBezTo>
                  <a:cubicBezTo>
                    <a:pt x="3603" y="1193"/>
                    <a:pt x="3036" y="759"/>
                    <a:pt x="2469" y="292"/>
                  </a:cubicBezTo>
                  <a:cubicBezTo>
                    <a:pt x="2301" y="172"/>
                    <a:pt x="2133" y="0"/>
                    <a:pt x="1928" y="0"/>
                  </a:cubicBezTo>
                  <a:close/>
                </a:path>
              </a:pathLst>
            </a:custGeom>
            <a:solidFill>
              <a:srgbClr val="CDB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0"/>
            <p:cNvSpPr/>
            <p:nvPr/>
          </p:nvSpPr>
          <p:spPr>
            <a:xfrm>
              <a:off x="4913500" y="2945400"/>
              <a:ext cx="1508600" cy="1140000"/>
            </a:xfrm>
            <a:custGeom>
              <a:avLst/>
              <a:gdLst/>
              <a:ahLst/>
              <a:cxnLst/>
              <a:rect l="l" t="t" r="r" b="b"/>
              <a:pathLst>
                <a:path w="60344" h="45600" extrusionOk="0">
                  <a:moveTo>
                    <a:pt x="16179" y="1"/>
                  </a:moveTo>
                  <a:lnTo>
                    <a:pt x="16179" y="1"/>
                  </a:lnTo>
                  <a:cubicBezTo>
                    <a:pt x="28855" y="10208"/>
                    <a:pt x="45033" y="17747"/>
                    <a:pt x="55107" y="36527"/>
                  </a:cubicBezTo>
                  <a:cubicBezTo>
                    <a:pt x="48135" y="27454"/>
                    <a:pt x="18581" y="24885"/>
                    <a:pt x="1" y="24285"/>
                  </a:cubicBezTo>
                  <a:lnTo>
                    <a:pt x="1" y="24285"/>
                  </a:lnTo>
                  <a:cubicBezTo>
                    <a:pt x="9574" y="26786"/>
                    <a:pt x="47034" y="24518"/>
                    <a:pt x="55507" y="38928"/>
                  </a:cubicBezTo>
                  <a:cubicBezTo>
                    <a:pt x="57141" y="40897"/>
                    <a:pt x="56908" y="44366"/>
                    <a:pt x="57909" y="45600"/>
                  </a:cubicBezTo>
                  <a:cubicBezTo>
                    <a:pt x="60344" y="30589"/>
                    <a:pt x="31223" y="8307"/>
                    <a:pt x="16179" y="1"/>
                  </a:cubicBezTo>
                  <a:close/>
                </a:path>
              </a:pathLst>
            </a:custGeom>
            <a:solidFill>
              <a:srgbClr val="A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0"/>
            <p:cNvSpPr/>
            <p:nvPr/>
          </p:nvSpPr>
          <p:spPr>
            <a:xfrm>
              <a:off x="5538200" y="2705250"/>
              <a:ext cx="1562725" cy="1385775"/>
            </a:xfrm>
            <a:custGeom>
              <a:avLst/>
              <a:gdLst/>
              <a:ahLst/>
              <a:cxnLst/>
              <a:rect l="l" t="t" r="r" b="b"/>
              <a:pathLst>
                <a:path w="62509" h="55431" extrusionOk="0">
                  <a:moveTo>
                    <a:pt x="318" y="0"/>
                  </a:moveTo>
                  <a:cubicBezTo>
                    <a:pt x="0" y="0"/>
                    <a:pt x="1205" y="1412"/>
                    <a:pt x="1665" y="1668"/>
                  </a:cubicBezTo>
                  <a:cubicBezTo>
                    <a:pt x="10872" y="11675"/>
                    <a:pt x="35956" y="32990"/>
                    <a:pt x="34055" y="53605"/>
                  </a:cubicBezTo>
                  <a:cubicBezTo>
                    <a:pt x="33758" y="54868"/>
                    <a:pt x="33754" y="55430"/>
                    <a:pt x="34017" y="55430"/>
                  </a:cubicBezTo>
                  <a:cubicBezTo>
                    <a:pt x="35614" y="55430"/>
                    <a:pt x="47069" y="34640"/>
                    <a:pt x="62508" y="23984"/>
                  </a:cubicBezTo>
                  <a:lnTo>
                    <a:pt x="62508" y="23984"/>
                  </a:lnTo>
                  <a:cubicBezTo>
                    <a:pt x="53335" y="29688"/>
                    <a:pt x="46230" y="38461"/>
                    <a:pt x="39725" y="46767"/>
                  </a:cubicBezTo>
                  <a:cubicBezTo>
                    <a:pt x="38303" y="47352"/>
                    <a:pt x="35434" y="53000"/>
                    <a:pt x="34923" y="53000"/>
                  </a:cubicBezTo>
                  <a:cubicBezTo>
                    <a:pt x="34823" y="53000"/>
                    <a:pt x="34813" y="52784"/>
                    <a:pt x="34922" y="52270"/>
                  </a:cubicBezTo>
                  <a:cubicBezTo>
                    <a:pt x="36523" y="36159"/>
                    <a:pt x="17810" y="16612"/>
                    <a:pt x="1098" y="467"/>
                  </a:cubicBezTo>
                  <a:cubicBezTo>
                    <a:pt x="654" y="132"/>
                    <a:pt x="415" y="0"/>
                    <a:pt x="318" y="0"/>
                  </a:cubicBezTo>
                  <a:close/>
                </a:path>
              </a:pathLst>
            </a:custGeom>
            <a:solidFill>
              <a:srgbClr val="92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grpSp>
        <p:nvGrpSpPr>
          <p:cNvPr id="855" name="Google Shape;855;p71"/>
          <p:cNvGrpSpPr/>
          <p:nvPr/>
        </p:nvGrpSpPr>
        <p:grpSpPr>
          <a:xfrm>
            <a:off x="492759" y="390576"/>
            <a:ext cx="4383086" cy="4362347"/>
            <a:chOff x="492759" y="390576"/>
            <a:chExt cx="4383086" cy="4362347"/>
          </a:xfrm>
        </p:grpSpPr>
        <p:sp>
          <p:nvSpPr>
            <p:cNvPr id="856" name="Google Shape;856;p71"/>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p:cNvSpPr txBox="1">
            <a:spLocks noGrp="1"/>
          </p:cNvSpPr>
          <p:nvPr>
            <p:ph type="title"/>
          </p:nvPr>
        </p:nvSpPr>
        <p:spPr>
          <a:xfrm>
            <a:off x="3711618" y="813404"/>
            <a:ext cx="4883945" cy="769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Working principle of the program.</a:t>
            </a:r>
            <a:endParaRPr dirty="0"/>
          </a:p>
        </p:txBody>
      </p:sp>
      <p:sp>
        <p:nvSpPr>
          <p:cNvPr id="913" name="Google Shape;913;p71"/>
          <p:cNvSpPr txBox="1">
            <a:spLocks noGrp="1"/>
          </p:cNvSpPr>
          <p:nvPr>
            <p:ph type="subTitle" idx="1"/>
          </p:nvPr>
        </p:nvSpPr>
        <p:spPr>
          <a:xfrm>
            <a:off x="4674546" y="1792026"/>
            <a:ext cx="3929666" cy="247450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800" dirty="0"/>
              <a:t>User chooses photo from file directory but it is recommended to use high resolution pictures (for better accuracy purposes.)</a:t>
            </a:r>
            <a:endParaRPr sz="1800" dirty="0"/>
          </a:p>
        </p:txBody>
      </p:sp>
      <p:grpSp>
        <p:nvGrpSpPr>
          <p:cNvPr id="914" name="Google Shape;914;p71"/>
          <p:cNvGrpSpPr/>
          <p:nvPr/>
        </p:nvGrpSpPr>
        <p:grpSpPr>
          <a:xfrm>
            <a:off x="3994480" y="786369"/>
            <a:ext cx="1796097" cy="1159206"/>
            <a:chOff x="3980482" y="558249"/>
            <a:chExt cx="1796097" cy="1159206"/>
          </a:xfrm>
        </p:grpSpPr>
        <p:sp>
          <p:nvSpPr>
            <p:cNvPr id="915" name="Google Shape;915;p71"/>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 name="Google Shape;918;p71"/>
          <p:cNvSpPr txBox="1">
            <a:spLocks noGrp="1"/>
          </p:cNvSpPr>
          <p:nvPr>
            <p:ph type="title" idx="2"/>
          </p:nvPr>
        </p:nvSpPr>
        <p:spPr>
          <a:xfrm>
            <a:off x="1469350" y="1320513"/>
            <a:ext cx="1878300" cy="10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grpSp>
        <p:nvGrpSpPr>
          <p:cNvPr id="1126" name="Google Shape;1126;p74"/>
          <p:cNvGrpSpPr/>
          <p:nvPr/>
        </p:nvGrpSpPr>
        <p:grpSpPr>
          <a:xfrm>
            <a:off x="5486750" y="642124"/>
            <a:ext cx="2941470" cy="3916247"/>
            <a:chOff x="4677231" y="1276352"/>
            <a:chExt cx="2903801" cy="2692920"/>
          </a:xfrm>
        </p:grpSpPr>
        <p:sp>
          <p:nvSpPr>
            <p:cNvPr id="1127" name="Google Shape;1127;p74"/>
            <p:cNvSpPr/>
            <p:nvPr/>
          </p:nvSpPr>
          <p:spPr>
            <a:xfrm flipH="1">
              <a:off x="7295745" y="2223107"/>
              <a:ext cx="7162" cy="20721"/>
            </a:xfrm>
            <a:custGeom>
              <a:avLst/>
              <a:gdLst/>
              <a:ahLst/>
              <a:cxnLst/>
              <a:rect l="l" t="t" r="r" b="b"/>
              <a:pathLst>
                <a:path w="477" h="1380" extrusionOk="0">
                  <a:moveTo>
                    <a:pt x="0" y="1"/>
                  </a:moveTo>
                  <a:cubicBezTo>
                    <a:pt x="100" y="452"/>
                    <a:pt x="201" y="903"/>
                    <a:pt x="301" y="1379"/>
                  </a:cubicBezTo>
                  <a:cubicBezTo>
                    <a:pt x="301" y="1354"/>
                    <a:pt x="301" y="1354"/>
                    <a:pt x="301" y="1329"/>
                  </a:cubicBezTo>
                  <a:cubicBezTo>
                    <a:pt x="476" y="878"/>
                    <a:pt x="326" y="35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4"/>
            <p:cNvSpPr/>
            <p:nvPr/>
          </p:nvSpPr>
          <p:spPr>
            <a:xfrm flipH="1">
              <a:off x="7073335" y="3212508"/>
              <a:ext cx="88829" cy="438018"/>
            </a:xfrm>
            <a:custGeom>
              <a:avLst/>
              <a:gdLst/>
              <a:ahLst/>
              <a:cxnLst/>
              <a:rect l="l" t="t" r="r" b="b"/>
              <a:pathLst>
                <a:path w="5916" h="29172" extrusionOk="0">
                  <a:moveTo>
                    <a:pt x="1630" y="1"/>
                  </a:moveTo>
                  <a:cubicBezTo>
                    <a:pt x="803" y="5489"/>
                    <a:pt x="1" y="11028"/>
                    <a:pt x="301" y="16492"/>
                  </a:cubicBezTo>
                  <a:cubicBezTo>
                    <a:pt x="502" y="20226"/>
                    <a:pt x="1053" y="24813"/>
                    <a:pt x="3108" y="28021"/>
                  </a:cubicBezTo>
                  <a:cubicBezTo>
                    <a:pt x="3638" y="28838"/>
                    <a:pt x="4068" y="29172"/>
                    <a:pt x="4417" y="29172"/>
                  </a:cubicBezTo>
                  <a:cubicBezTo>
                    <a:pt x="5804" y="29172"/>
                    <a:pt x="5916" y="23904"/>
                    <a:pt x="5916" y="22683"/>
                  </a:cubicBezTo>
                  <a:cubicBezTo>
                    <a:pt x="5890" y="18672"/>
                    <a:pt x="5489" y="14687"/>
                    <a:pt x="4738" y="10803"/>
                  </a:cubicBezTo>
                  <a:cubicBezTo>
                    <a:pt x="4387" y="8948"/>
                    <a:pt x="3936" y="7119"/>
                    <a:pt x="3409" y="5314"/>
                  </a:cubicBezTo>
                  <a:cubicBezTo>
                    <a:pt x="3033" y="3961"/>
                    <a:pt x="1429" y="1379"/>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4"/>
            <p:cNvSpPr/>
            <p:nvPr/>
          </p:nvSpPr>
          <p:spPr>
            <a:xfrm flipH="1">
              <a:off x="6945161" y="3207613"/>
              <a:ext cx="111246" cy="554084"/>
            </a:xfrm>
            <a:custGeom>
              <a:avLst/>
              <a:gdLst/>
              <a:ahLst/>
              <a:cxnLst/>
              <a:rect l="l" t="t" r="r" b="b"/>
              <a:pathLst>
                <a:path w="7409" h="36902" extrusionOk="0">
                  <a:moveTo>
                    <a:pt x="1680" y="1"/>
                  </a:moveTo>
                  <a:cubicBezTo>
                    <a:pt x="852" y="6918"/>
                    <a:pt x="0" y="13886"/>
                    <a:pt x="502" y="20803"/>
                  </a:cubicBezTo>
                  <a:cubicBezTo>
                    <a:pt x="827" y="25515"/>
                    <a:pt x="1604" y="31329"/>
                    <a:pt x="4161" y="35415"/>
                  </a:cubicBezTo>
                  <a:cubicBezTo>
                    <a:pt x="4819" y="36471"/>
                    <a:pt x="5344" y="36902"/>
                    <a:pt x="5763" y="36902"/>
                  </a:cubicBezTo>
                  <a:cubicBezTo>
                    <a:pt x="7401" y="36902"/>
                    <a:pt x="7409" y="30305"/>
                    <a:pt x="7369" y="28748"/>
                  </a:cubicBezTo>
                  <a:cubicBezTo>
                    <a:pt x="7243" y="23685"/>
                    <a:pt x="6667" y="18648"/>
                    <a:pt x="5665" y="13710"/>
                  </a:cubicBezTo>
                  <a:cubicBezTo>
                    <a:pt x="5213" y="11379"/>
                    <a:pt x="4637" y="9074"/>
                    <a:pt x="3960" y="6768"/>
                  </a:cubicBezTo>
                  <a:cubicBezTo>
                    <a:pt x="3459" y="5038"/>
                    <a:pt x="1479" y="1730"/>
                    <a:pt x="1680"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4"/>
            <p:cNvSpPr/>
            <p:nvPr/>
          </p:nvSpPr>
          <p:spPr>
            <a:xfrm flipH="1">
              <a:off x="6834358" y="3281386"/>
              <a:ext cx="102372" cy="556936"/>
            </a:xfrm>
            <a:custGeom>
              <a:avLst/>
              <a:gdLst/>
              <a:ahLst/>
              <a:cxnLst/>
              <a:rect l="l" t="t" r="r" b="b"/>
              <a:pathLst>
                <a:path w="6818" h="37092" extrusionOk="0">
                  <a:moveTo>
                    <a:pt x="4486" y="0"/>
                  </a:moveTo>
                  <a:cubicBezTo>
                    <a:pt x="2682" y="6717"/>
                    <a:pt x="878" y="13484"/>
                    <a:pt x="401" y="20426"/>
                  </a:cubicBezTo>
                  <a:cubicBezTo>
                    <a:pt x="50" y="25113"/>
                    <a:pt x="0" y="31003"/>
                    <a:pt x="1955" y="35389"/>
                  </a:cubicBezTo>
                  <a:cubicBezTo>
                    <a:pt x="2494" y="36603"/>
                    <a:pt x="2984" y="37091"/>
                    <a:pt x="3422" y="37091"/>
                  </a:cubicBezTo>
                  <a:cubicBezTo>
                    <a:pt x="5000" y="37091"/>
                    <a:pt x="5914" y="30759"/>
                    <a:pt x="6091" y="29248"/>
                  </a:cubicBezTo>
                  <a:cubicBezTo>
                    <a:pt x="6667" y="24211"/>
                    <a:pt x="6817" y="19148"/>
                    <a:pt x="6517" y="14136"/>
                  </a:cubicBezTo>
                  <a:cubicBezTo>
                    <a:pt x="6366" y="11755"/>
                    <a:pt x="6141" y="9374"/>
                    <a:pt x="5790" y="7018"/>
                  </a:cubicBezTo>
                  <a:cubicBezTo>
                    <a:pt x="5539" y="5213"/>
                    <a:pt x="4036" y="1680"/>
                    <a:pt x="4486"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4"/>
            <p:cNvSpPr/>
            <p:nvPr/>
          </p:nvSpPr>
          <p:spPr>
            <a:xfrm flipH="1">
              <a:off x="7202798" y="3299451"/>
              <a:ext cx="21081" cy="278483"/>
            </a:xfrm>
            <a:custGeom>
              <a:avLst/>
              <a:gdLst/>
              <a:ahLst/>
              <a:cxnLst/>
              <a:rect l="l" t="t" r="r" b="b"/>
              <a:pathLst>
                <a:path w="1404" h="18547" extrusionOk="0">
                  <a:moveTo>
                    <a:pt x="151" y="0"/>
                  </a:moveTo>
                  <a:cubicBezTo>
                    <a:pt x="0" y="3108"/>
                    <a:pt x="126" y="6216"/>
                    <a:pt x="326" y="9298"/>
                  </a:cubicBezTo>
                  <a:cubicBezTo>
                    <a:pt x="527" y="12406"/>
                    <a:pt x="853" y="15489"/>
                    <a:pt x="1404" y="18547"/>
                  </a:cubicBezTo>
                  <a:cubicBezTo>
                    <a:pt x="1379" y="15439"/>
                    <a:pt x="1178" y="12356"/>
                    <a:pt x="978" y="9248"/>
                  </a:cubicBezTo>
                  <a:cubicBezTo>
                    <a:pt x="752" y="6166"/>
                    <a:pt x="527" y="3083"/>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4"/>
            <p:cNvSpPr/>
            <p:nvPr/>
          </p:nvSpPr>
          <p:spPr>
            <a:xfrm flipH="1">
              <a:off x="7095165" y="3333687"/>
              <a:ext cx="38018" cy="327417"/>
            </a:xfrm>
            <a:custGeom>
              <a:avLst/>
              <a:gdLst/>
              <a:ahLst/>
              <a:cxnLst/>
              <a:rect l="l" t="t" r="r" b="b"/>
              <a:pathLst>
                <a:path w="2532" h="21806" extrusionOk="0">
                  <a:moveTo>
                    <a:pt x="1" y="1"/>
                  </a:moveTo>
                  <a:lnTo>
                    <a:pt x="1" y="1"/>
                  </a:lnTo>
                  <a:cubicBezTo>
                    <a:pt x="176" y="3660"/>
                    <a:pt x="527" y="7294"/>
                    <a:pt x="953" y="10953"/>
                  </a:cubicBezTo>
                  <a:cubicBezTo>
                    <a:pt x="1379" y="14587"/>
                    <a:pt x="1855" y="18196"/>
                    <a:pt x="2532" y="21806"/>
                  </a:cubicBezTo>
                  <a:cubicBezTo>
                    <a:pt x="2381" y="18146"/>
                    <a:pt x="2006" y="14512"/>
                    <a:pt x="1605" y="10878"/>
                  </a:cubicBezTo>
                  <a:cubicBezTo>
                    <a:pt x="1178" y="7219"/>
                    <a:pt x="702" y="361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4"/>
            <p:cNvSpPr/>
            <p:nvPr/>
          </p:nvSpPr>
          <p:spPr>
            <a:xfrm flipH="1">
              <a:off x="6978116" y="3303580"/>
              <a:ext cx="38784" cy="442943"/>
            </a:xfrm>
            <a:custGeom>
              <a:avLst/>
              <a:gdLst/>
              <a:ahLst/>
              <a:cxnLst/>
              <a:rect l="l" t="t" r="r" b="b"/>
              <a:pathLst>
                <a:path w="2583" h="29500" extrusionOk="0">
                  <a:moveTo>
                    <a:pt x="76" y="1"/>
                  </a:moveTo>
                  <a:lnTo>
                    <a:pt x="76" y="1"/>
                  </a:lnTo>
                  <a:cubicBezTo>
                    <a:pt x="1" y="4938"/>
                    <a:pt x="151" y="9876"/>
                    <a:pt x="502" y="14813"/>
                  </a:cubicBezTo>
                  <a:cubicBezTo>
                    <a:pt x="703" y="17269"/>
                    <a:pt x="928" y="19750"/>
                    <a:pt x="1279" y="22181"/>
                  </a:cubicBezTo>
                  <a:cubicBezTo>
                    <a:pt x="1455" y="23410"/>
                    <a:pt x="1630" y="24638"/>
                    <a:pt x="1831" y="25866"/>
                  </a:cubicBezTo>
                  <a:cubicBezTo>
                    <a:pt x="2056" y="27069"/>
                    <a:pt x="2282" y="28272"/>
                    <a:pt x="2582" y="29500"/>
                  </a:cubicBezTo>
                  <a:cubicBezTo>
                    <a:pt x="2507" y="28873"/>
                    <a:pt x="2432" y="28247"/>
                    <a:pt x="2357" y="27645"/>
                  </a:cubicBezTo>
                  <a:lnTo>
                    <a:pt x="2156" y="25816"/>
                  </a:lnTo>
                  <a:lnTo>
                    <a:pt x="1956" y="23961"/>
                  </a:lnTo>
                  <a:lnTo>
                    <a:pt x="1780" y="22131"/>
                  </a:lnTo>
                  <a:cubicBezTo>
                    <a:pt x="1555" y="19675"/>
                    <a:pt x="1329" y="17219"/>
                    <a:pt x="1154" y="14763"/>
                  </a:cubicBezTo>
                  <a:cubicBezTo>
                    <a:pt x="803" y="9851"/>
                    <a:pt x="527" y="4913"/>
                    <a:pt x="76"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4"/>
            <p:cNvSpPr/>
            <p:nvPr/>
          </p:nvSpPr>
          <p:spPr>
            <a:xfrm flipH="1">
              <a:off x="6870858" y="3439069"/>
              <a:ext cx="29369" cy="388753"/>
            </a:xfrm>
            <a:custGeom>
              <a:avLst/>
              <a:gdLst/>
              <a:ahLst/>
              <a:cxnLst/>
              <a:rect l="l" t="t" r="r" b="b"/>
              <a:pathLst>
                <a:path w="1956" h="25891" extrusionOk="0">
                  <a:moveTo>
                    <a:pt x="1955" y="0"/>
                  </a:moveTo>
                  <a:lnTo>
                    <a:pt x="1955" y="0"/>
                  </a:lnTo>
                  <a:cubicBezTo>
                    <a:pt x="1053" y="4236"/>
                    <a:pt x="552" y="8547"/>
                    <a:pt x="276" y="12883"/>
                  </a:cubicBezTo>
                  <a:cubicBezTo>
                    <a:pt x="0" y="17219"/>
                    <a:pt x="0" y="21580"/>
                    <a:pt x="351" y="25890"/>
                  </a:cubicBezTo>
                  <a:cubicBezTo>
                    <a:pt x="502" y="21554"/>
                    <a:pt x="652" y="17244"/>
                    <a:pt x="928" y="12933"/>
                  </a:cubicBezTo>
                  <a:cubicBezTo>
                    <a:pt x="1178" y="8622"/>
                    <a:pt x="1579" y="4311"/>
                    <a:pt x="1955" y="0"/>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4"/>
            <p:cNvSpPr/>
            <p:nvPr/>
          </p:nvSpPr>
          <p:spPr>
            <a:xfrm flipH="1">
              <a:off x="5318087" y="3248261"/>
              <a:ext cx="133228" cy="550600"/>
            </a:xfrm>
            <a:custGeom>
              <a:avLst/>
              <a:gdLst/>
              <a:ahLst/>
              <a:cxnLst/>
              <a:rect l="l" t="t" r="r" b="b"/>
              <a:pathLst>
                <a:path w="8873" h="36670" extrusionOk="0">
                  <a:moveTo>
                    <a:pt x="426" y="1"/>
                  </a:moveTo>
                  <a:cubicBezTo>
                    <a:pt x="427" y="4"/>
                    <a:pt x="429" y="7"/>
                    <a:pt x="430" y="10"/>
                  </a:cubicBezTo>
                  <a:lnTo>
                    <a:pt x="430" y="10"/>
                  </a:lnTo>
                  <a:cubicBezTo>
                    <a:pt x="429" y="7"/>
                    <a:pt x="427" y="4"/>
                    <a:pt x="426" y="1"/>
                  </a:cubicBezTo>
                  <a:close/>
                  <a:moveTo>
                    <a:pt x="430" y="10"/>
                  </a:moveTo>
                  <a:cubicBezTo>
                    <a:pt x="1099" y="1643"/>
                    <a:pt x="50" y="5342"/>
                    <a:pt x="25" y="7144"/>
                  </a:cubicBezTo>
                  <a:cubicBezTo>
                    <a:pt x="0" y="9525"/>
                    <a:pt x="75" y="11905"/>
                    <a:pt x="226" y="14286"/>
                  </a:cubicBezTo>
                  <a:cubicBezTo>
                    <a:pt x="602" y="19324"/>
                    <a:pt x="1379" y="24312"/>
                    <a:pt x="2607" y="29224"/>
                  </a:cubicBezTo>
                  <a:cubicBezTo>
                    <a:pt x="2973" y="30672"/>
                    <a:pt x="4634" y="36669"/>
                    <a:pt x="6179" y="36669"/>
                  </a:cubicBezTo>
                  <a:cubicBezTo>
                    <a:pt x="6640" y="36669"/>
                    <a:pt x="7091" y="36135"/>
                    <a:pt x="7494" y="34788"/>
                  </a:cubicBezTo>
                  <a:cubicBezTo>
                    <a:pt x="8872" y="30176"/>
                    <a:pt x="8045" y="24362"/>
                    <a:pt x="7118" y="19750"/>
                  </a:cubicBezTo>
                  <a:cubicBezTo>
                    <a:pt x="5740" y="12936"/>
                    <a:pt x="3085" y="6448"/>
                    <a:pt x="430" y="1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4"/>
            <p:cNvSpPr/>
            <p:nvPr/>
          </p:nvSpPr>
          <p:spPr>
            <a:xfrm flipH="1">
              <a:off x="5344046" y="3381107"/>
              <a:ext cx="74534" cy="410961"/>
            </a:xfrm>
            <a:custGeom>
              <a:avLst/>
              <a:gdLst/>
              <a:ahLst/>
              <a:cxnLst/>
              <a:rect l="l" t="t" r="r" b="b"/>
              <a:pathLst>
                <a:path w="4964" h="27370" extrusionOk="0">
                  <a:moveTo>
                    <a:pt x="1" y="1"/>
                  </a:moveTo>
                  <a:cubicBezTo>
                    <a:pt x="176" y="1154"/>
                    <a:pt x="351" y="2307"/>
                    <a:pt x="527" y="3459"/>
                  </a:cubicBezTo>
                  <a:lnTo>
                    <a:pt x="1103" y="6893"/>
                  </a:lnTo>
                  <a:cubicBezTo>
                    <a:pt x="1479" y="9174"/>
                    <a:pt x="1880" y="11455"/>
                    <a:pt x="2306" y="13735"/>
                  </a:cubicBezTo>
                  <a:cubicBezTo>
                    <a:pt x="3133" y="18297"/>
                    <a:pt x="3961" y="22833"/>
                    <a:pt x="4963" y="27369"/>
                  </a:cubicBezTo>
                  <a:cubicBezTo>
                    <a:pt x="4487" y="22758"/>
                    <a:pt x="3760" y="18171"/>
                    <a:pt x="2958" y="13610"/>
                  </a:cubicBezTo>
                  <a:cubicBezTo>
                    <a:pt x="2532" y="11329"/>
                    <a:pt x="2106" y="9048"/>
                    <a:pt x="1605" y="6793"/>
                  </a:cubicBezTo>
                  <a:lnTo>
                    <a:pt x="853" y="3384"/>
                  </a:lnTo>
                  <a:cubicBezTo>
                    <a:pt x="577" y="2256"/>
                    <a:pt x="326" y="1129"/>
                    <a:pt x="1"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4"/>
            <p:cNvSpPr/>
            <p:nvPr/>
          </p:nvSpPr>
          <p:spPr>
            <a:xfrm flipH="1">
              <a:off x="5227773" y="3346105"/>
              <a:ext cx="246126" cy="294384"/>
            </a:xfrm>
            <a:custGeom>
              <a:avLst/>
              <a:gdLst/>
              <a:ahLst/>
              <a:cxnLst/>
              <a:rect l="l" t="t" r="r" b="b"/>
              <a:pathLst>
                <a:path w="16392" h="19606" extrusionOk="0">
                  <a:moveTo>
                    <a:pt x="1980" y="1"/>
                  </a:moveTo>
                  <a:cubicBezTo>
                    <a:pt x="978" y="2708"/>
                    <a:pt x="0" y="5490"/>
                    <a:pt x="76" y="8347"/>
                  </a:cubicBezTo>
                  <a:cubicBezTo>
                    <a:pt x="176" y="12106"/>
                    <a:pt x="2231" y="15740"/>
                    <a:pt x="5364" y="17770"/>
                  </a:cubicBezTo>
                  <a:cubicBezTo>
                    <a:pt x="7250" y="18983"/>
                    <a:pt x="9495" y="19606"/>
                    <a:pt x="11734" y="19606"/>
                  </a:cubicBezTo>
                  <a:cubicBezTo>
                    <a:pt x="13242" y="19606"/>
                    <a:pt x="14748" y="19323"/>
                    <a:pt x="16141" y="18748"/>
                  </a:cubicBezTo>
                  <a:cubicBezTo>
                    <a:pt x="16391" y="18648"/>
                    <a:pt x="14938" y="17770"/>
                    <a:pt x="14913" y="17695"/>
                  </a:cubicBezTo>
                  <a:cubicBezTo>
                    <a:pt x="14687" y="16893"/>
                    <a:pt x="16191" y="16267"/>
                    <a:pt x="14687" y="15765"/>
                  </a:cubicBezTo>
                  <a:cubicBezTo>
                    <a:pt x="13735" y="15465"/>
                    <a:pt x="12582" y="15740"/>
                    <a:pt x="11579" y="15440"/>
                  </a:cubicBezTo>
                  <a:cubicBezTo>
                    <a:pt x="10527" y="15114"/>
                    <a:pt x="9549" y="14512"/>
                    <a:pt x="8797" y="13710"/>
                  </a:cubicBezTo>
                  <a:cubicBezTo>
                    <a:pt x="7244" y="12081"/>
                    <a:pt x="6642" y="9625"/>
                    <a:pt x="7244" y="7470"/>
                  </a:cubicBezTo>
                  <a:lnTo>
                    <a:pt x="7244" y="7470"/>
                  </a:lnTo>
                  <a:cubicBezTo>
                    <a:pt x="6953" y="7760"/>
                    <a:pt x="6565" y="7887"/>
                    <a:pt x="6159" y="7887"/>
                  </a:cubicBezTo>
                  <a:cubicBezTo>
                    <a:pt x="5583" y="7887"/>
                    <a:pt x="4973" y="7631"/>
                    <a:pt x="4562" y="7219"/>
                  </a:cubicBezTo>
                  <a:cubicBezTo>
                    <a:pt x="3835" y="6517"/>
                    <a:pt x="3534" y="5515"/>
                    <a:pt x="3259" y="4562"/>
                  </a:cubicBezTo>
                  <a:cubicBezTo>
                    <a:pt x="2832" y="3034"/>
                    <a:pt x="2406" y="1530"/>
                    <a:pt x="1980" y="1"/>
                  </a:cubicBezTo>
                  <a:close/>
                </a:path>
              </a:pathLst>
            </a:custGeom>
            <a:solidFill>
              <a:srgbClr val="DF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4"/>
            <p:cNvSpPr/>
            <p:nvPr/>
          </p:nvSpPr>
          <p:spPr>
            <a:xfrm flipH="1">
              <a:off x="5152898" y="3294180"/>
              <a:ext cx="405675" cy="413888"/>
            </a:xfrm>
            <a:custGeom>
              <a:avLst/>
              <a:gdLst/>
              <a:ahLst/>
              <a:cxnLst/>
              <a:rect l="l" t="t" r="r" b="b"/>
              <a:pathLst>
                <a:path w="27018" h="27565" extrusionOk="0">
                  <a:moveTo>
                    <a:pt x="1930" y="0"/>
                  </a:moveTo>
                  <a:lnTo>
                    <a:pt x="1930" y="0"/>
                  </a:lnTo>
                  <a:cubicBezTo>
                    <a:pt x="0" y="4662"/>
                    <a:pt x="75" y="10101"/>
                    <a:pt x="2131" y="14712"/>
                  </a:cubicBezTo>
                  <a:cubicBezTo>
                    <a:pt x="2757" y="16066"/>
                    <a:pt x="3509" y="17344"/>
                    <a:pt x="4311" y="18597"/>
                  </a:cubicBezTo>
                  <a:cubicBezTo>
                    <a:pt x="4988" y="19700"/>
                    <a:pt x="5690" y="20802"/>
                    <a:pt x="6492" y="21805"/>
                  </a:cubicBezTo>
                  <a:cubicBezTo>
                    <a:pt x="8421" y="24186"/>
                    <a:pt x="11028" y="26041"/>
                    <a:pt x="13960" y="26943"/>
                  </a:cubicBezTo>
                  <a:cubicBezTo>
                    <a:pt x="15397" y="27376"/>
                    <a:pt x="16880" y="27565"/>
                    <a:pt x="18376" y="27565"/>
                  </a:cubicBezTo>
                  <a:cubicBezTo>
                    <a:pt x="21290" y="27565"/>
                    <a:pt x="24252" y="26850"/>
                    <a:pt x="27018" y="25840"/>
                  </a:cubicBezTo>
                  <a:cubicBezTo>
                    <a:pt x="23785" y="25640"/>
                    <a:pt x="20627" y="25013"/>
                    <a:pt x="17469" y="24386"/>
                  </a:cubicBezTo>
                  <a:cubicBezTo>
                    <a:pt x="13785" y="23635"/>
                    <a:pt x="9825" y="22732"/>
                    <a:pt x="7394" y="19875"/>
                  </a:cubicBezTo>
                  <a:cubicBezTo>
                    <a:pt x="6191" y="18472"/>
                    <a:pt x="5514" y="16692"/>
                    <a:pt x="5113" y="14888"/>
                  </a:cubicBezTo>
                  <a:cubicBezTo>
                    <a:pt x="4737" y="13259"/>
                    <a:pt x="4862" y="11429"/>
                    <a:pt x="4085" y="9925"/>
                  </a:cubicBezTo>
                  <a:cubicBezTo>
                    <a:pt x="2406" y="6817"/>
                    <a:pt x="3208" y="3233"/>
                    <a:pt x="1930" y="0"/>
                  </a:cubicBezTo>
                  <a:close/>
                </a:path>
              </a:pathLst>
            </a:custGeom>
            <a:solidFill>
              <a:srgbClr val="B5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4"/>
            <p:cNvSpPr/>
            <p:nvPr/>
          </p:nvSpPr>
          <p:spPr>
            <a:xfrm flipH="1">
              <a:off x="6785831" y="1292419"/>
              <a:ext cx="431651" cy="310105"/>
            </a:xfrm>
            <a:custGeom>
              <a:avLst/>
              <a:gdLst/>
              <a:ahLst/>
              <a:cxnLst/>
              <a:rect l="l" t="t" r="r" b="b"/>
              <a:pathLst>
                <a:path w="28748" h="20653" extrusionOk="0">
                  <a:moveTo>
                    <a:pt x="0" y="0"/>
                  </a:moveTo>
                  <a:lnTo>
                    <a:pt x="752" y="20652"/>
                  </a:lnTo>
                  <a:lnTo>
                    <a:pt x="28747" y="20452"/>
                  </a:lnTo>
                  <a:lnTo>
                    <a:pt x="20978" y="5314"/>
                  </a:lnTo>
                  <a:lnTo>
                    <a:pt x="8171" y="75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4"/>
            <p:cNvSpPr/>
            <p:nvPr/>
          </p:nvSpPr>
          <p:spPr>
            <a:xfrm flipH="1">
              <a:off x="7119259" y="1292043"/>
              <a:ext cx="184399" cy="310480"/>
            </a:xfrm>
            <a:custGeom>
              <a:avLst/>
              <a:gdLst/>
              <a:ahLst/>
              <a:cxnLst/>
              <a:rect l="l" t="t" r="r" b="b"/>
              <a:pathLst>
                <a:path w="12281" h="20678" extrusionOk="0">
                  <a:moveTo>
                    <a:pt x="6140" y="0"/>
                  </a:moveTo>
                  <a:cubicBezTo>
                    <a:pt x="2757" y="0"/>
                    <a:pt x="0" y="4637"/>
                    <a:pt x="0" y="10351"/>
                  </a:cubicBezTo>
                  <a:cubicBezTo>
                    <a:pt x="0" y="16040"/>
                    <a:pt x="2757" y="20677"/>
                    <a:pt x="6140" y="20677"/>
                  </a:cubicBezTo>
                  <a:cubicBezTo>
                    <a:pt x="9524" y="20677"/>
                    <a:pt x="12281" y="16040"/>
                    <a:pt x="12281" y="10351"/>
                  </a:cubicBezTo>
                  <a:cubicBezTo>
                    <a:pt x="12281" y="4637"/>
                    <a:pt x="9524" y="0"/>
                    <a:pt x="6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4"/>
            <p:cNvSpPr/>
            <p:nvPr/>
          </p:nvSpPr>
          <p:spPr>
            <a:xfrm flipH="1">
              <a:off x="7145219" y="1293170"/>
              <a:ext cx="133228" cy="276381"/>
            </a:xfrm>
            <a:custGeom>
              <a:avLst/>
              <a:gdLst/>
              <a:ahLst/>
              <a:cxnLst/>
              <a:rect l="l" t="t" r="r" b="b"/>
              <a:pathLst>
                <a:path w="8873" h="18407" extrusionOk="0">
                  <a:moveTo>
                    <a:pt x="3785" y="0"/>
                  </a:moveTo>
                  <a:lnTo>
                    <a:pt x="3785" y="0"/>
                  </a:lnTo>
                  <a:cubicBezTo>
                    <a:pt x="3183" y="301"/>
                    <a:pt x="2707" y="802"/>
                    <a:pt x="2306" y="1354"/>
                  </a:cubicBezTo>
                  <a:cubicBezTo>
                    <a:pt x="1930" y="1930"/>
                    <a:pt x="1629" y="2532"/>
                    <a:pt x="1354" y="3158"/>
                  </a:cubicBezTo>
                  <a:cubicBezTo>
                    <a:pt x="852" y="4411"/>
                    <a:pt x="502" y="5765"/>
                    <a:pt x="326" y="7093"/>
                  </a:cubicBezTo>
                  <a:cubicBezTo>
                    <a:pt x="0" y="9800"/>
                    <a:pt x="276" y="12582"/>
                    <a:pt x="1178" y="15188"/>
                  </a:cubicBezTo>
                  <a:cubicBezTo>
                    <a:pt x="1404" y="15840"/>
                    <a:pt x="1705" y="16492"/>
                    <a:pt x="2131" y="17093"/>
                  </a:cubicBezTo>
                  <a:cubicBezTo>
                    <a:pt x="2557" y="17670"/>
                    <a:pt x="3158" y="18196"/>
                    <a:pt x="3960" y="18371"/>
                  </a:cubicBezTo>
                  <a:cubicBezTo>
                    <a:pt x="4077" y="18395"/>
                    <a:pt x="4200" y="18406"/>
                    <a:pt x="4327" y="18406"/>
                  </a:cubicBezTo>
                  <a:cubicBezTo>
                    <a:pt x="4608" y="18406"/>
                    <a:pt x="4904" y="18350"/>
                    <a:pt x="5163" y="18246"/>
                  </a:cubicBezTo>
                  <a:cubicBezTo>
                    <a:pt x="5539" y="18096"/>
                    <a:pt x="5840" y="17845"/>
                    <a:pt x="6091" y="17595"/>
                  </a:cubicBezTo>
                  <a:cubicBezTo>
                    <a:pt x="6617" y="17118"/>
                    <a:pt x="7043" y="16517"/>
                    <a:pt x="7369" y="15890"/>
                  </a:cubicBezTo>
                  <a:cubicBezTo>
                    <a:pt x="8045" y="14662"/>
                    <a:pt x="8396" y="13284"/>
                    <a:pt x="8597" y="11930"/>
                  </a:cubicBezTo>
                  <a:cubicBezTo>
                    <a:pt x="8797" y="10577"/>
                    <a:pt x="8873" y="9198"/>
                    <a:pt x="8797" y="7820"/>
                  </a:cubicBezTo>
                  <a:cubicBezTo>
                    <a:pt x="8697" y="6442"/>
                    <a:pt x="8446" y="5038"/>
                    <a:pt x="7845" y="3760"/>
                  </a:cubicBezTo>
                  <a:cubicBezTo>
                    <a:pt x="7695" y="3434"/>
                    <a:pt x="7519" y="3108"/>
                    <a:pt x="7294" y="2807"/>
                  </a:cubicBezTo>
                  <a:cubicBezTo>
                    <a:pt x="7068" y="2507"/>
                    <a:pt x="6792" y="2231"/>
                    <a:pt x="6416" y="2031"/>
                  </a:cubicBezTo>
                  <a:cubicBezTo>
                    <a:pt x="6150" y="1888"/>
                    <a:pt x="5846" y="1822"/>
                    <a:pt x="5549" y="1822"/>
                  </a:cubicBezTo>
                  <a:cubicBezTo>
                    <a:pt x="5426" y="1822"/>
                    <a:pt x="5305" y="1833"/>
                    <a:pt x="5188" y="1855"/>
                  </a:cubicBezTo>
                  <a:cubicBezTo>
                    <a:pt x="4787" y="1930"/>
                    <a:pt x="4411" y="2106"/>
                    <a:pt x="4111" y="2356"/>
                  </a:cubicBezTo>
                  <a:cubicBezTo>
                    <a:pt x="3484" y="2833"/>
                    <a:pt x="3108" y="3484"/>
                    <a:pt x="2832" y="4136"/>
                  </a:cubicBezTo>
                  <a:cubicBezTo>
                    <a:pt x="2557" y="4787"/>
                    <a:pt x="2381" y="5464"/>
                    <a:pt x="2231" y="6141"/>
                  </a:cubicBezTo>
                  <a:cubicBezTo>
                    <a:pt x="1980" y="7494"/>
                    <a:pt x="1955" y="8898"/>
                    <a:pt x="2131" y="10276"/>
                  </a:cubicBezTo>
                  <a:cubicBezTo>
                    <a:pt x="2206" y="10953"/>
                    <a:pt x="2356" y="11630"/>
                    <a:pt x="2532" y="12281"/>
                  </a:cubicBezTo>
                  <a:cubicBezTo>
                    <a:pt x="2632" y="12632"/>
                    <a:pt x="2732" y="12958"/>
                    <a:pt x="2857" y="13259"/>
                  </a:cubicBezTo>
                  <a:cubicBezTo>
                    <a:pt x="2983" y="13584"/>
                    <a:pt x="3133" y="13935"/>
                    <a:pt x="3359" y="14236"/>
                  </a:cubicBezTo>
                  <a:cubicBezTo>
                    <a:pt x="3484" y="14386"/>
                    <a:pt x="3659" y="14537"/>
                    <a:pt x="3885" y="14612"/>
                  </a:cubicBezTo>
                  <a:cubicBezTo>
                    <a:pt x="3990" y="14659"/>
                    <a:pt x="4100" y="14678"/>
                    <a:pt x="4208" y="14678"/>
                  </a:cubicBezTo>
                  <a:cubicBezTo>
                    <a:pt x="4333" y="14678"/>
                    <a:pt x="4454" y="14652"/>
                    <a:pt x="4562" y="14612"/>
                  </a:cubicBezTo>
                  <a:cubicBezTo>
                    <a:pt x="4963" y="14437"/>
                    <a:pt x="5213" y="14111"/>
                    <a:pt x="5364" y="13785"/>
                  </a:cubicBezTo>
                  <a:cubicBezTo>
                    <a:pt x="5690" y="13133"/>
                    <a:pt x="5815" y="12432"/>
                    <a:pt x="5865" y="11755"/>
                  </a:cubicBezTo>
                  <a:cubicBezTo>
                    <a:pt x="5940" y="11078"/>
                    <a:pt x="5940" y="10402"/>
                    <a:pt x="5940" y="9725"/>
                  </a:cubicBezTo>
                  <a:cubicBezTo>
                    <a:pt x="5940" y="9048"/>
                    <a:pt x="5915" y="8371"/>
                    <a:pt x="5815" y="7695"/>
                  </a:cubicBezTo>
                  <a:cubicBezTo>
                    <a:pt x="5740" y="7018"/>
                    <a:pt x="5589" y="6341"/>
                    <a:pt x="5289" y="5715"/>
                  </a:cubicBezTo>
                  <a:cubicBezTo>
                    <a:pt x="4963" y="5113"/>
                    <a:pt x="4512" y="4537"/>
                    <a:pt x="3885" y="4311"/>
                  </a:cubicBezTo>
                  <a:lnTo>
                    <a:pt x="3885" y="4311"/>
                  </a:lnTo>
                  <a:cubicBezTo>
                    <a:pt x="4512" y="4587"/>
                    <a:pt x="4913" y="5163"/>
                    <a:pt x="5163" y="5765"/>
                  </a:cubicBezTo>
                  <a:cubicBezTo>
                    <a:pt x="5439" y="6391"/>
                    <a:pt x="5564" y="7043"/>
                    <a:pt x="5614" y="7720"/>
                  </a:cubicBezTo>
                  <a:cubicBezTo>
                    <a:pt x="5664" y="8371"/>
                    <a:pt x="5639" y="9048"/>
                    <a:pt x="5614" y="9725"/>
                  </a:cubicBezTo>
                  <a:cubicBezTo>
                    <a:pt x="5589" y="10376"/>
                    <a:pt x="5564" y="11053"/>
                    <a:pt x="5464" y="11705"/>
                  </a:cubicBezTo>
                  <a:cubicBezTo>
                    <a:pt x="5389" y="12356"/>
                    <a:pt x="5238" y="13033"/>
                    <a:pt x="4963" y="13559"/>
                  </a:cubicBezTo>
                  <a:cubicBezTo>
                    <a:pt x="4812" y="13835"/>
                    <a:pt x="4612" y="14061"/>
                    <a:pt x="4386" y="14136"/>
                  </a:cubicBezTo>
                  <a:cubicBezTo>
                    <a:pt x="4324" y="14155"/>
                    <a:pt x="4266" y="14164"/>
                    <a:pt x="4211" y="14164"/>
                  </a:cubicBezTo>
                  <a:cubicBezTo>
                    <a:pt x="4048" y="14164"/>
                    <a:pt x="3916" y="14079"/>
                    <a:pt x="3785" y="13910"/>
                  </a:cubicBezTo>
                  <a:cubicBezTo>
                    <a:pt x="3609" y="13685"/>
                    <a:pt x="3484" y="13384"/>
                    <a:pt x="3384" y="13083"/>
                  </a:cubicBezTo>
                  <a:cubicBezTo>
                    <a:pt x="3284" y="12757"/>
                    <a:pt x="3183" y="12457"/>
                    <a:pt x="3108" y="12131"/>
                  </a:cubicBezTo>
                  <a:cubicBezTo>
                    <a:pt x="2933" y="11504"/>
                    <a:pt x="2832" y="10853"/>
                    <a:pt x="2757" y="10201"/>
                  </a:cubicBezTo>
                  <a:cubicBezTo>
                    <a:pt x="2632" y="8873"/>
                    <a:pt x="2707" y="7569"/>
                    <a:pt x="2958" y="6266"/>
                  </a:cubicBezTo>
                  <a:cubicBezTo>
                    <a:pt x="3083" y="5640"/>
                    <a:pt x="3258" y="4988"/>
                    <a:pt x="3509" y="4411"/>
                  </a:cubicBezTo>
                  <a:cubicBezTo>
                    <a:pt x="3760" y="3835"/>
                    <a:pt x="4111" y="3284"/>
                    <a:pt x="4562" y="2958"/>
                  </a:cubicBezTo>
                  <a:cubicBezTo>
                    <a:pt x="4867" y="2733"/>
                    <a:pt x="5213" y="2601"/>
                    <a:pt x="5541" y="2601"/>
                  </a:cubicBezTo>
                  <a:cubicBezTo>
                    <a:pt x="5725" y="2601"/>
                    <a:pt x="5903" y="2642"/>
                    <a:pt x="6065" y="2732"/>
                  </a:cubicBezTo>
                  <a:cubicBezTo>
                    <a:pt x="6517" y="2958"/>
                    <a:pt x="6868" y="3509"/>
                    <a:pt x="7118" y="4086"/>
                  </a:cubicBezTo>
                  <a:cubicBezTo>
                    <a:pt x="7644" y="5264"/>
                    <a:pt x="7870" y="6567"/>
                    <a:pt x="7945" y="7870"/>
                  </a:cubicBezTo>
                  <a:cubicBezTo>
                    <a:pt x="8045" y="9173"/>
                    <a:pt x="7995" y="10527"/>
                    <a:pt x="7820" y="11805"/>
                  </a:cubicBezTo>
                  <a:cubicBezTo>
                    <a:pt x="7644" y="13108"/>
                    <a:pt x="7294" y="14412"/>
                    <a:pt x="6717" y="15539"/>
                  </a:cubicBezTo>
                  <a:cubicBezTo>
                    <a:pt x="6416" y="16116"/>
                    <a:pt x="6040" y="16642"/>
                    <a:pt x="5589" y="17068"/>
                  </a:cubicBezTo>
                  <a:cubicBezTo>
                    <a:pt x="5364" y="17294"/>
                    <a:pt x="5113" y="17469"/>
                    <a:pt x="4862" y="17569"/>
                  </a:cubicBezTo>
                  <a:cubicBezTo>
                    <a:pt x="4712" y="17636"/>
                    <a:pt x="4539" y="17670"/>
                    <a:pt x="4359" y="17670"/>
                  </a:cubicBezTo>
                  <a:cubicBezTo>
                    <a:pt x="4269" y="17670"/>
                    <a:pt x="4177" y="17661"/>
                    <a:pt x="4086" y="17645"/>
                  </a:cubicBezTo>
                  <a:cubicBezTo>
                    <a:pt x="3559" y="17544"/>
                    <a:pt x="3058" y="17143"/>
                    <a:pt x="2682" y="16667"/>
                  </a:cubicBezTo>
                  <a:cubicBezTo>
                    <a:pt x="2306" y="16166"/>
                    <a:pt x="2005" y="15590"/>
                    <a:pt x="1780" y="14988"/>
                  </a:cubicBezTo>
                  <a:cubicBezTo>
                    <a:pt x="852" y="12507"/>
                    <a:pt x="502" y="9800"/>
                    <a:pt x="727" y="7143"/>
                  </a:cubicBezTo>
                  <a:cubicBezTo>
                    <a:pt x="852" y="5815"/>
                    <a:pt x="1103" y="4512"/>
                    <a:pt x="1579" y="3234"/>
                  </a:cubicBezTo>
                  <a:cubicBezTo>
                    <a:pt x="1805" y="2607"/>
                    <a:pt x="2055" y="2005"/>
                    <a:pt x="2406" y="1429"/>
                  </a:cubicBezTo>
                  <a:cubicBezTo>
                    <a:pt x="2757" y="853"/>
                    <a:pt x="3208" y="326"/>
                    <a:pt x="3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4"/>
            <p:cNvSpPr/>
            <p:nvPr/>
          </p:nvSpPr>
          <p:spPr>
            <a:xfrm flipH="1">
              <a:off x="5066058" y="1276352"/>
              <a:ext cx="2151424" cy="2674006"/>
            </a:xfrm>
            <a:custGeom>
              <a:avLst/>
              <a:gdLst/>
              <a:ahLst/>
              <a:cxnLst/>
              <a:rect l="l" t="t" r="r" b="b"/>
              <a:pathLst>
                <a:path w="143285" h="178089" extrusionOk="0">
                  <a:moveTo>
                    <a:pt x="1" y="1070"/>
                  </a:moveTo>
                  <a:cubicBezTo>
                    <a:pt x="1" y="1070"/>
                    <a:pt x="0" y="1070"/>
                    <a:pt x="0" y="1070"/>
                  </a:cubicBezTo>
                  <a:cubicBezTo>
                    <a:pt x="0" y="1070"/>
                    <a:pt x="1" y="1070"/>
                    <a:pt x="1" y="1070"/>
                  </a:cubicBezTo>
                  <a:close/>
                  <a:moveTo>
                    <a:pt x="113479" y="1"/>
                  </a:moveTo>
                  <a:cubicBezTo>
                    <a:pt x="112850" y="1"/>
                    <a:pt x="112240" y="9"/>
                    <a:pt x="111655" y="18"/>
                  </a:cubicBezTo>
                  <a:cubicBezTo>
                    <a:pt x="110803" y="43"/>
                    <a:pt x="110001" y="43"/>
                    <a:pt x="109274" y="43"/>
                  </a:cubicBezTo>
                  <a:cubicBezTo>
                    <a:pt x="108784" y="34"/>
                    <a:pt x="107959" y="29"/>
                    <a:pt x="106842" y="29"/>
                  </a:cubicBezTo>
                  <a:cubicBezTo>
                    <a:pt x="89357" y="29"/>
                    <a:pt x="221" y="1068"/>
                    <a:pt x="1" y="1070"/>
                  </a:cubicBezTo>
                  <a:lnTo>
                    <a:pt x="1" y="1070"/>
                  </a:lnTo>
                  <a:cubicBezTo>
                    <a:pt x="2" y="1070"/>
                    <a:pt x="7" y="1070"/>
                    <a:pt x="16" y="1070"/>
                  </a:cubicBezTo>
                  <a:cubicBezTo>
                    <a:pt x="588" y="1070"/>
                    <a:pt x="17295" y="1288"/>
                    <a:pt x="18823" y="26710"/>
                  </a:cubicBezTo>
                  <a:cubicBezTo>
                    <a:pt x="19224" y="33627"/>
                    <a:pt x="18472" y="42925"/>
                    <a:pt x="17219" y="53452"/>
                  </a:cubicBezTo>
                  <a:lnTo>
                    <a:pt x="23259" y="55607"/>
                  </a:lnTo>
                  <a:lnTo>
                    <a:pt x="16767" y="57136"/>
                  </a:lnTo>
                  <a:cubicBezTo>
                    <a:pt x="16667" y="57938"/>
                    <a:pt x="16567" y="58715"/>
                    <a:pt x="16467" y="59517"/>
                  </a:cubicBezTo>
                  <a:lnTo>
                    <a:pt x="20702" y="60369"/>
                  </a:lnTo>
                  <a:lnTo>
                    <a:pt x="16166" y="61747"/>
                  </a:lnTo>
                  <a:cubicBezTo>
                    <a:pt x="14236" y="76133"/>
                    <a:pt x="11730" y="92048"/>
                    <a:pt x="10051" y="106860"/>
                  </a:cubicBezTo>
                  <a:lnTo>
                    <a:pt x="14361" y="108414"/>
                  </a:lnTo>
                  <a:lnTo>
                    <a:pt x="9750" y="109492"/>
                  </a:lnTo>
                  <a:cubicBezTo>
                    <a:pt x="9650" y="110570"/>
                    <a:pt x="9524" y="111647"/>
                    <a:pt x="9424" y="112700"/>
                  </a:cubicBezTo>
                  <a:lnTo>
                    <a:pt x="11805" y="113176"/>
                  </a:lnTo>
                  <a:lnTo>
                    <a:pt x="9299" y="113928"/>
                  </a:lnTo>
                  <a:cubicBezTo>
                    <a:pt x="7745" y="130520"/>
                    <a:pt x="7569" y="145081"/>
                    <a:pt x="11003" y="153653"/>
                  </a:cubicBezTo>
                  <a:cubicBezTo>
                    <a:pt x="20778" y="178089"/>
                    <a:pt x="40928" y="177387"/>
                    <a:pt x="49023" y="177713"/>
                  </a:cubicBezTo>
                  <a:lnTo>
                    <a:pt x="143284" y="168966"/>
                  </a:lnTo>
                  <a:cubicBezTo>
                    <a:pt x="133259" y="166735"/>
                    <a:pt x="128096" y="157913"/>
                    <a:pt x="125891" y="145633"/>
                  </a:cubicBezTo>
                  <a:lnTo>
                    <a:pt x="120903" y="144028"/>
                  </a:lnTo>
                  <a:lnTo>
                    <a:pt x="125440" y="142750"/>
                  </a:lnTo>
                  <a:cubicBezTo>
                    <a:pt x="125314" y="141898"/>
                    <a:pt x="125214" y="141046"/>
                    <a:pt x="125114" y="140169"/>
                  </a:cubicBezTo>
                  <a:lnTo>
                    <a:pt x="121530" y="139567"/>
                  </a:lnTo>
                  <a:lnTo>
                    <a:pt x="124913" y="138038"/>
                  </a:lnTo>
                  <a:cubicBezTo>
                    <a:pt x="122758" y="111697"/>
                    <a:pt x="130427" y="74404"/>
                    <a:pt x="134137" y="48589"/>
                  </a:cubicBezTo>
                  <a:lnTo>
                    <a:pt x="128222" y="46710"/>
                  </a:lnTo>
                  <a:lnTo>
                    <a:pt x="134663" y="44880"/>
                  </a:lnTo>
                  <a:cubicBezTo>
                    <a:pt x="134738" y="44329"/>
                    <a:pt x="134813" y="43777"/>
                    <a:pt x="134888" y="43251"/>
                  </a:cubicBezTo>
                  <a:lnTo>
                    <a:pt x="128848" y="42248"/>
                  </a:lnTo>
                  <a:lnTo>
                    <a:pt x="135340" y="39316"/>
                  </a:lnTo>
                  <a:cubicBezTo>
                    <a:pt x="135891" y="34329"/>
                    <a:pt x="136167" y="30043"/>
                    <a:pt x="135991" y="26710"/>
                  </a:cubicBezTo>
                  <a:cubicBezTo>
                    <a:pt x="134752" y="1601"/>
                    <a:pt x="122217" y="1"/>
                    <a:pt x="1134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4"/>
            <p:cNvSpPr/>
            <p:nvPr/>
          </p:nvSpPr>
          <p:spPr>
            <a:xfrm flipH="1">
              <a:off x="5034419" y="3563926"/>
              <a:ext cx="1630974" cy="405345"/>
            </a:xfrm>
            <a:custGeom>
              <a:avLst/>
              <a:gdLst/>
              <a:ahLst/>
              <a:cxnLst/>
              <a:rect l="l" t="t" r="r" b="b"/>
              <a:pathLst>
                <a:path w="108623" h="26996" extrusionOk="0">
                  <a:moveTo>
                    <a:pt x="99398" y="1"/>
                  </a:moveTo>
                  <a:cubicBezTo>
                    <a:pt x="91054" y="1"/>
                    <a:pt x="72224" y="2401"/>
                    <a:pt x="54813" y="3365"/>
                  </a:cubicBezTo>
                  <a:cubicBezTo>
                    <a:pt x="48407" y="3727"/>
                    <a:pt x="41167" y="3852"/>
                    <a:pt x="34209" y="3852"/>
                  </a:cubicBezTo>
                  <a:cubicBezTo>
                    <a:pt x="18517" y="3852"/>
                    <a:pt x="4261" y="3214"/>
                    <a:pt x="4261" y="3214"/>
                  </a:cubicBezTo>
                  <a:lnTo>
                    <a:pt x="1" y="24267"/>
                  </a:lnTo>
                  <a:cubicBezTo>
                    <a:pt x="1" y="24267"/>
                    <a:pt x="17345" y="26995"/>
                    <a:pt x="40051" y="26995"/>
                  </a:cubicBezTo>
                  <a:cubicBezTo>
                    <a:pt x="47813" y="26995"/>
                    <a:pt x="56201" y="26677"/>
                    <a:pt x="64738" y="25821"/>
                  </a:cubicBezTo>
                  <a:cubicBezTo>
                    <a:pt x="98247" y="22463"/>
                    <a:pt x="103761" y="20558"/>
                    <a:pt x="106091" y="18954"/>
                  </a:cubicBezTo>
                  <a:cubicBezTo>
                    <a:pt x="107219" y="18177"/>
                    <a:pt x="108623" y="14242"/>
                    <a:pt x="108172" y="10006"/>
                  </a:cubicBezTo>
                  <a:cubicBezTo>
                    <a:pt x="107695" y="5645"/>
                    <a:pt x="105314" y="984"/>
                    <a:pt x="103009" y="307"/>
                  </a:cubicBezTo>
                  <a:cubicBezTo>
                    <a:pt x="102269" y="93"/>
                    <a:pt x="101035" y="1"/>
                    <a:pt x="99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4"/>
            <p:cNvSpPr/>
            <p:nvPr/>
          </p:nvSpPr>
          <p:spPr>
            <a:xfrm flipH="1">
              <a:off x="6522380" y="3615521"/>
              <a:ext cx="220165" cy="314264"/>
            </a:xfrm>
            <a:custGeom>
              <a:avLst/>
              <a:gdLst/>
              <a:ahLst/>
              <a:cxnLst/>
              <a:rect l="l" t="t" r="r" b="b"/>
              <a:pathLst>
                <a:path w="14663" h="20930" extrusionOk="0">
                  <a:moveTo>
                    <a:pt x="8657" y="1"/>
                  </a:moveTo>
                  <a:cubicBezTo>
                    <a:pt x="5498" y="1"/>
                    <a:pt x="2245" y="3896"/>
                    <a:pt x="1179" y="9227"/>
                  </a:cubicBezTo>
                  <a:cubicBezTo>
                    <a:pt x="1" y="14966"/>
                    <a:pt x="1830" y="20179"/>
                    <a:pt x="5239" y="20856"/>
                  </a:cubicBezTo>
                  <a:cubicBezTo>
                    <a:pt x="5487" y="20905"/>
                    <a:pt x="5736" y="20929"/>
                    <a:pt x="5986" y="20929"/>
                  </a:cubicBezTo>
                  <a:cubicBezTo>
                    <a:pt x="9170" y="20929"/>
                    <a:pt x="12417" y="17030"/>
                    <a:pt x="13510" y="11708"/>
                  </a:cubicBezTo>
                  <a:cubicBezTo>
                    <a:pt x="14662" y="5969"/>
                    <a:pt x="12833" y="756"/>
                    <a:pt x="9424" y="79"/>
                  </a:cubicBezTo>
                  <a:cubicBezTo>
                    <a:pt x="9170" y="26"/>
                    <a:pt x="8914" y="1"/>
                    <a:pt x="8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4"/>
            <p:cNvSpPr/>
            <p:nvPr/>
          </p:nvSpPr>
          <p:spPr>
            <a:xfrm flipH="1">
              <a:off x="6556627" y="3615191"/>
              <a:ext cx="145646" cy="280510"/>
            </a:xfrm>
            <a:custGeom>
              <a:avLst/>
              <a:gdLst/>
              <a:ahLst/>
              <a:cxnLst/>
              <a:rect l="l" t="t" r="r" b="b"/>
              <a:pathLst>
                <a:path w="9700" h="18682" extrusionOk="0">
                  <a:moveTo>
                    <a:pt x="6066" y="1"/>
                  </a:moveTo>
                  <a:lnTo>
                    <a:pt x="6066" y="1"/>
                  </a:lnTo>
                  <a:cubicBezTo>
                    <a:pt x="5389" y="201"/>
                    <a:pt x="4787" y="627"/>
                    <a:pt x="4286" y="1104"/>
                  </a:cubicBezTo>
                  <a:cubicBezTo>
                    <a:pt x="3785" y="1580"/>
                    <a:pt x="3359" y="2131"/>
                    <a:pt x="2983" y="2708"/>
                  </a:cubicBezTo>
                  <a:cubicBezTo>
                    <a:pt x="2206" y="3861"/>
                    <a:pt x="1604" y="5139"/>
                    <a:pt x="1153" y="6467"/>
                  </a:cubicBezTo>
                  <a:cubicBezTo>
                    <a:pt x="276" y="9124"/>
                    <a:pt x="0" y="11981"/>
                    <a:pt x="351" y="14763"/>
                  </a:cubicBezTo>
                  <a:cubicBezTo>
                    <a:pt x="452" y="15465"/>
                    <a:pt x="602" y="16191"/>
                    <a:pt x="928" y="16868"/>
                  </a:cubicBezTo>
                  <a:cubicBezTo>
                    <a:pt x="1229" y="17520"/>
                    <a:pt x="1755" y="18171"/>
                    <a:pt x="2507" y="18497"/>
                  </a:cubicBezTo>
                  <a:cubicBezTo>
                    <a:pt x="2770" y="18620"/>
                    <a:pt x="3058" y="18681"/>
                    <a:pt x="3353" y="18681"/>
                  </a:cubicBezTo>
                  <a:cubicBezTo>
                    <a:pt x="3479" y="18681"/>
                    <a:pt x="3607" y="18670"/>
                    <a:pt x="3735" y="18648"/>
                  </a:cubicBezTo>
                  <a:cubicBezTo>
                    <a:pt x="4136" y="18547"/>
                    <a:pt x="4487" y="18372"/>
                    <a:pt x="4787" y="18171"/>
                  </a:cubicBezTo>
                  <a:cubicBezTo>
                    <a:pt x="5414" y="17795"/>
                    <a:pt x="5965" y="17294"/>
                    <a:pt x="6442" y="16743"/>
                  </a:cubicBezTo>
                  <a:cubicBezTo>
                    <a:pt x="7344" y="15615"/>
                    <a:pt x="7995" y="14312"/>
                    <a:pt x="8472" y="12983"/>
                  </a:cubicBezTo>
                  <a:cubicBezTo>
                    <a:pt x="8948" y="11655"/>
                    <a:pt x="9299" y="10302"/>
                    <a:pt x="9499" y="8898"/>
                  </a:cubicBezTo>
                  <a:cubicBezTo>
                    <a:pt x="9675" y="7495"/>
                    <a:pt x="9700" y="6041"/>
                    <a:pt x="9374" y="4637"/>
                  </a:cubicBezTo>
                  <a:cubicBezTo>
                    <a:pt x="9299" y="4262"/>
                    <a:pt x="9173" y="3911"/>
                    <a:pt x="9023" y="3560"/>
                  </a:cubicBezTo>
                  <a:cubicBezTo>
                    <a:pt x="8848" y="3209"/>
                    <a:pt x="8622" y="2883"/>
                    <a:pt x="8271" y="2607"/>
                  </a:cubicBezTo>
                  <a:cubicBezTo>
                    <a:pt x="7945" y="2332"/>
                    <a:pt x="7494" y="2181"/>
                    <a:pt x="7093" y="2181"/>
                  </a:cubicBezTo>
                  <a:cubicBezTo>
                    <a:pt x="6667" y="2181"/>
                    <a:pt x="6266" y="2282"/>
                    <a:pt x="5915" y="2457"/>
                  </a:cubicBezTo>
                  <a:cubicBezTo>
                    <a:pt x="5188" y="2808"/>
                    <a:pt x="4687" y="3384"/>
                    <a:pt x="4261" y="3986"/>
                  </a:cubicBezTo>
                  <a:cubicBezTo>
                    <a:pt x="3860" y="4587"/>
                    <a:pt x="3534" y="5214"/>
                    <a:pt x="3259" y="5891"/>
                  </a:cubicBezTo>
                  <a:cubicBezTo>
                    <a:pt x="2732" y="7194"/>
                    <a:pt x="2406" y="8597"/>
                    <a:pt x="2306" y="10001"/>
                  </a:cubicBezTo>
                  <a:cubicBezTo>
                    <a:pt x="2256" y="10703"/>
                    <a:pt x="2256" y="11430"/>
                    <a:pt x="2306" y="12131"/>
                  </a:cubicBezTo>
                  <a:cubicBezTo>
                    <a:pt x="2331" y="12482"/>
                    <a:pt x="2381" y="12833"/>
                    <a:pt x="2457" y="13184"/>
                  </a:cubicBezTo>
                  <a:cubicBezTo>
                    <a:pt x="2507" y="13535"/>
                    <a:pt x="2582" y="13886"/>
                    <a:pt x="2757" y="14262"/>
                  </a:cubicBezTo>
                  <a:cubicBezTo>
                    <a:pt x="2858" y="14437"/>
                    <a:pt x="2983" y="14612"/>
                    <a:pt x="3183" y="14738"/>
                  </a:cubicBezTo>
                  <a:cubicBezTo>
                    <a:pt x="3339" y="14835"/>
                    <a:pt x="3524" y="14872"/>
                    <a:pt x="3705" y="14872"/>
                  </a:cubicBezTo>
                  <a:cubicBezTo>
                    <a:pt x="3757" y="14872"/>
                    <a:pt x="3809" y="14869"/>
                    <a:pt x="3860" y="14863"/>
                  </a:cubicBezTo>
                  <a:cubicBezTo>
                    <a:pt x="4286" y="14788"/>
                    <a:pt x="4612" y="14487"/>
                    <a:pt x="4838" y="14211"/>
                  </a:cubicBezTo>
                  <a:cubicBezTo>
                    <a:pt x="5314" y="13610"/>
                    <a:pt x="5564" y="12933"/>
                    <a:pt x="5765" y="12257"/>
                  </a:cubicBezTo>
                  <a:cubicBezTo>
                    <a:pt x="5965" y="11580"/>
                    <a:pt x="6116" y="10903"/>
                    <a:pt x="6241" y="10226"/>
                  </a:cubicBezTo>
                  <a:cubicBezTo>
                    <a:pt x="6366" y="9550"/>
                    <a:pt x="6492" y="8873"/>
                    <a:pt x="6542" y="8171"/>
                  </a:cubicBezTo>
                  <a:cubicBezTo>
                    <a:pt x="6592" y="7470"/>
                    <a:pt x="6567" y="6768"/>
                    <a:pt x="6391" y="6066"/>
                  </a:cubicBezTo>
                  <a:cubicBezTo>
                    <a:pt x="6216" y="5414"/>
                    <a:pt x="5865" y="4738"/>
                    <a:pt x="5264" y="4362"/>
                  </a:cubicBezTo>
                  <a:lnTo>
                    <a:pt x="5264" y="4362"/>
                  </a:lnTo>
                  <a:cubicBezTo>
                    <a:pt x="5840" y="4763"/>
                    <a:pt x="6141" y="5439"/>
                    <a:pt x="6266" y="6116"/>
                  </a:cubicBezTo>
                  <a:cubicBezTo>
                    <a:pt x="6417" y="6768"/>
                    <a:pt x="6417" y="7470"/>
                    <a:pt x="6316" y="8146"/>
                  </a:cubicBezTo>
                  <a:cubicBezTo>
                    <a:pt x="6241" y="8823"/>
                    <a:pt x="6091" y="9500"/>
                    <a:pt x="5940" y="10151"/>
                  </a:cubicBezTo>
                  <a:cubicBezTo>
                    <a:pt x="5765" y="10828"/>
                    <a:pt x="5589" y="11505"/>
                    <a:pt x="5389" y="12131"/>
                  </a:cubicBezTo>
                  <a:cubicBezTo>
                    <a:pt x="5163" y="12783"/>
                    <a:pt x="4888" y="13409"/>
                    <a:pt x="4487" y="13911"/>
                  </a:cubicBezTo>
                  <a:cubicBezTo>
                    <a:pt x="4286" y="14136"/>
                    <a:pt x="4036" y="14337"/>
                    <a:pt x="3785" y="14362"/>
                  </a:cubicBezTo>
                  <a:cubicBezTo>
                    <a:pt x="3749" y="14369"/>
                    <a:pt x="3714" y="14373"/>
                    <a:pt x="3681" y="14373"/>
                  </a:cubicBezTo>
                  <a:cubicBezTo>
                    <a:pt x="3485" y="14373"/>
                    <a:pt x="3341" y="14247"/>
                    <a:pt x="3234" y="14011"/>
                  </a:cubicBezTo>
                  <a:cubicBezTo>
                    <a:pt x="3108" y="13760"/>
                    <a:pt x="3033" y="13435"/>
                    <a:pt x="3008" y="13084"/>
                  </a:cubicBezTo>
                  <a:cubicBezTo>
                    <a:pt x="2958" y="12758"/>
                    <a:pt x="2908" y="12432"/>
                    <a:pt x="2908" y="12081"/>
                  </a:cubicBezTo>
                  <a:cubicBezTo>
                    <a:pt x="2858" y="11404"/>
                    <a:pt x="2883" y="10728"/>
                    <a:pt x="2958" y="10051"/>
                  </a:cubicBezTo>
                  <a:cubicBezTo>
                    <a:pt x="3083" y="8723"/>
                    <a:pt x="3409" y="7394"/>
                    <a:pt x="3935" y="6166"/>
                  </a:cubicBezTo>
                  <a:cubicBezTo>
                    <a:pt x="4186" y="5540"/>
                    <a:pt x="4487" y="4938"/>
                    <a:pt x="4863" y="4412"/>
                  </a:cubicBezTo>
                  <a:cubicBezTo>
                    <a:pt x="5239" y="3886"/>
                    <a:pt x="5715" y="3384"/>
                    <a:pt x="6241" y="3134"/>
                  </a:cubicBezTo>
                  <a:cubicBezTo>
                    <a:pt x="6487" y="3017"/>
                    <a:pt x="6755" y="2954"/>
                    <a:pt x="7011" y="2954"/>
                  </a:cubicBezTo>
                  <a:cubicBezTo>
                    <a:pt x="7304" y="2954"/>
                    <a:pt x="7581" y="3035"/>
                    <a:pt x="7795" y="3209"/>
                  </a:cubicBezTo>
                  <a:cubicBezTo>
                    <a:pt x="8221" y="3560"/>
                    <a:pt x="8447" y="4186"/>
                    <a:pt x="8597" y="4813"/>
                  </a:cubicBezTo>
                  <a:cubicBezTo>
                    <a:pt x="8873" y="6091"/>
                    <a:pt x="8848" y="7445"/>
                    <a:pt x="8672" y="8773"/>
                  </a:cubicBezTo>
                  <a:cubicBezTo>
                    <a:pt x="8472" y="10126"/>
                    <a:pt x="8171" y="11455"/>
                    <a:pt x="7720" y="12733"/>
                  </a:cubicBezTo>
                  <a:cubicBezTo>
                    <a:pt x="7269" y="13986"/>
                    <a:pt x="6667" y="15214"/>
                    <a:pt x="5840" y="16242"/>
                  </a:cubicBezTo>
                  <a:cubicBezTo>
                    <a:pt x="5439" y="16768"/>
                    <a:pt x="4938" y="17219"/>
                    <a:pt x="4411" y="17545"/>
                  </a:cubicBezTo>
                  <a:cubicBezTo>
                    <a:pt x="4136" y="17720"/>
                    <a:pt x="3860" y="17871"/>
                    <a:pt x="3584" y="17921"/>
                  </a:cubicBezTo>
                  <a:cubicBezTo>
                    <a:pt x="3493" y="17937"/>
                    <a:pt x="3401" y="17946"/>
                    <a:pt x="3310" y="17946"/>
                  </a:cubicBezTo>
                  <a:cubicBezTo>
                    <a:pt x="3128" y="17946"/>
                    <a:pt x="2949" y="17912"/>
                    <a:pt x="2782" y="17846"/>
                  </a:cubicBezTo>
                  <a:cubicBezTo>
                    <a:pt x="2256" y="17620"/>
                    <a:pt x="1830" y="17119"/>
                    <a:pt x="1554" y="16567"/>
                  </a:cubicBezTo>
                  <a:cubicBezTo>
                    <a:pt x="1279" y="15991"/>
                    <a:pt x="1103" y="15339"/>
                    <a:pt x="978" y="14663"/>
                  </a:cubicBezTo>
                  <a:cubicBezTo>
                    <a:pt x="552" y="12006"/>
                    <a:pt x="752" y="9199"/>
                    <a:pt x="1529" y="6592"/>
                  </a:cubicBezTo>
                  <a:cubicBezTo>
                    <a:pt x="1930" y="5289"/>
                    <a:pt x="2457" y="4011"/>
                    <a:pt x="3158" y="2833"/>
                  </a:cubicBezTo>
                  <a:cubicBezTo>
                    <a:pt x="3509" y="2257"/>
                    <a:pt x="3910" y="1680"/>
                    <a:pt x="4386" y="1179"/>
                  </a:cubicBezTo>
                  <a:cubicBezTo>
                    <a:pt x="4863" y="678"/>
                    <a:pt x="5389" y="226"/>
                    <a:pt x="6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4"/>
            <p:cNvSpPr/>
            <p:nvPr/>
          </p:nvSpPr>
          <p:spPr>
            <a:xfrm flipH="1">
              <a:off x="5382813" y="3004778"/>
              <a:ext cx="12808" cy="298798"/>
            </a:xfrm>
            <a:custGeom>
              <a:avLst/>
              <a:gdLst/>
              <a:ahLst/>
              <a:cxnLst/>
              <a:rect l="l" t="t" r="r" b="b"/>
              <a:pathLst>
                <a:path w="853" h="19900" extrusionOk="0">
                  <a:moveTo>
                    <a:pt x="777" y="0"/>
                  </a:moveTo>
                  <a:cubicBezTo>
                    <a:pt x="502" y="1654"/>
                    <a:pt x="326" y="3308"/>
                    <a:pt x="201" y="4962"/>
                  </a:cubicBezTo>
                  <a:cubicBezTo>
                    <a:pt x="76" y="6617"/>
                    <a:pt x="0" y="8296"/>
                    <a:pt x="0" y="9950"/>
                  </a:cubicBezTo>
                  <a:cubicBezTo>
                    <a:pt x="0" y="11604"/>
                    <a:pt x="26" y="13283"/>
                    <a:pt x="126" y="14937"/>
                  </a:cubicBezTo>
                  <a:cubicBezTo>
                    <a:pt x="251" y="16592"/>
                    <a:pt x="401" y="18246"/>
                    <a:pt x="677" y="19900"/>
                  </a:cubicBezTo>
                  <a:cubicBezTo>
                    <a:pt x="752" y="18221"/>
                    <a:pt x="777" y="16567"/>
                    <a:pt x="777" y="14912"/>
                  </a:cubicBezTo>
                  <a:lnTo>
                    <a:pt x="828" y="9950"/>
                  </a:lnTo>
                  <a:lnTo>
                    <a:pt x="853" y="4988"/>
                  </a:lnTo>
                  <a:cubicBezTo>
                    <a:pt x="853" y="3333"/>
                    <a:pt x="828" y="1679"/>
                    <a:pt x="77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4"/>
            <p:cNvSpPr/>
            <p:nvPr/>
          </p:nvSpPr>
          <p:spPr>
            <a:xfrm flipH="1">
              <a:off x="5456571" y="3370191"/>
              <a:ext cx="13183" cy="69264"/>
            </a:xfrm>
            <a:custGeom>
              <a:avLst/>
              <a:gdLst/>
              <a:ahLst/>
              <a:cxnLst/>
              <a:rect l="l" t="t" r="r" b="b"/>
              <a:pathLst>
                <a:path w="878" h="4613" extrusionOk="0">
                  <a:moveTo>
                    <a:pt x="301" y="1"/>
                  </a:moveTo>
                  <a:cubicBezTo>
                    <a:pt x="150" y="402"/>
                    <a:pt x="100" y="803"/>
                    <a:pt x="50" y="1179"/>
                  </a:cubicBezTo>
                  <a:cubicBezTo>
                    <a:pt x="0" y="1580"/>
                    <a:pt x="0" y="1956"/>
                    <a:pt x="25" y="2332"/>
                  </a:cubicBezTo>
                  <a:cubicBezTo>
                    <a:pt x="50" y="2733"/>
                    <a:pt x="100" y="3109"/>
                    <a:pt x="176" y="3485"/>
                  </a:cubicBezTo>
                  <a:cubicBezTo>
                    <a:pt x="276" y="3861"/>
                    <a:pt x="376" y="4237"/>
                    <a:pt x="577" y="4613"/>
                  </a:cubicBezTo>
                  <a:cubicBezTo>
                    <a:pt x="727" y="4237"/>
                    <a:pt x="802" y="3836"/>
                    <a:pt x="827" y="3460"/>
                  </a:cubicBezTo>
                  <a:cubicBezTo>
                    <a:pt x="877" y="3059"/>
                    <a:pt x="877" y="2683"/>
                    <a:pt x="852" y="2282"/>
                  </a:cubicBezTo>
                  <a:cubicBezTo>
                    <a:pt x="827" y="1906"/>
                    <a:pt x="777" y="1530"/>
                    <a:pt x="702" y="1154"/>
                  </a:cubicBezTo>
                  <a:cubicBezTo>
                    <a:pt x="602" y="753"/>
                    <a:pt x="501" y="377"/>
                    <a:pt x="301" y="1"/>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4"/>
            <p:cNvSpPr/>
            <p:nvPr/>
          </p:nvSpPr>
          <p:spPr>
            <a:xfrm flipH="1">
              <a:off x="5453944" y="3258052"/>
              <a:ext cx="12808" cy="62102"/>
            </a:xfrm>
            <a:custGeom>
              <a:avLst/>
              <a:gdLst/>
              <a:ahLst/>
              <a:cxnLst/>
              <a:rect l="l" t="t" r="r" b="b"/>
              <a:pathLst>
                <a:path w="853" h="4136" extrusionOk="0">
                  <a:moveTo>
                    <a:pt x="427" y="0"/>
                  </a:moveTo>
                  <a:cubicBezTo>
                    <a:pt x="251" y="351"/>
                    <a:pt x="176" y="677"/>
                    <a:pt x="101" y="1028"/>
                  </a:cubicBezTo>
                  <a:cubicBezTo>
                    <a:pt x="26" y="1379"/>
                    <a:pt x="1" y="1730"/>
                    <a:pt x="1" y="2055"/>
                  </a:cubicBezTo>
                  <a:cubicBezTo>
                    <a:pt x="1" y="2406"/>
                    <a:pt x="26" y="2757"/>
                    <a:pt x="101" y="3108"/>
                  </a:cubicBezTo>
                  <a:cubicBezTo>
                    <a:pt x="151" y="3434"/>
                    <a:pt x="251" y="3785"/>
                    <a:pt x="427" y="4136"/>
                  </a:cubicBezTo>
                  <a:cubicBezTo>
                    <a:pt x="602" y="3785"/>
                    <a:pt x="677" y="3434"/>
                    <a:pt x="752" y="3108"/>
                  </a:cubicBezTo>
                  <a:cubicBezTo>
                    <a:pt x="828" y="2757"/>
                    <a:pt x="853" y="2406"/>
                    <a:pt x="853" y="2055"/>
                  </a:cubicBezTo>
                  <a:cubicBezTo>
                    <a:pt x="853" y="1730"/>
                    <a:pt x="803" y="1379"/>
                    <a:pt x="752" y="1028"/>
                  </a:cubicBezTo>
                  <a:cubicBezTo>
                    <a:pt x="677" y="677"/>
                    <a:pt x="602" y="351"/>
                    <a:pt x="42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4"/>
            <p:cNvSpPr/>
            <p:nvPr/>
          </p:nvSpPr>
          <p:spPr>
            <a:xfrm flipH="1">
              <a:off x="5318831" y="2417309"/>
              <a:ext cx="12808" cy="157688"/>
            </a:xfrm>
            <a:custGeom>
              <a:avLst/>
              <a:gdLst/>
              <a:ahLst/>
              <a:cxnLst/>
              <a:rect l="l" t="t" r="r" b="b"/>
              <a:pathLst>
                <a:path w="853" h="10502" extrusionOk="0">
                  <a:moveTo>
                    <a:pt x="326" y="0"/>
                  </a:moveTo>
                  <a:cubicBezTo>
                    <a:pt x="201" y="877"/>
                    <a:pt x="150" y="1754"/>
                    <a:pt x="100" y="2632"/>
                  </a:cubicBezTo>
                  <a:cubicBezTo>
                    <a:pt x="50" y="3509"/>
                    <a:pt x="50" y="4386"/>
                    <a:pt x="25" y="5238"/>
                  </a:cubicBezTo>
                  <a:cubicBezTo>
                    <a:pt x="0" y="6115"/>
                    <a:pt x="0" y="6993"/>
                    <a:pt x="25" y="7870"/>
                  </a:cubicBezTo>
                  <a:cubicBezTo>
                    <a:pt x="25" y="8722"/>
                    <a:pt x="50" y="9599"/>
                    <a:pt x="150" y="10501"/>
                  </a:cubicBezTo>
                  <a:cubicBezTo>
                    <a:pt x="401" y="9649"/>
                    <a:pt x="552" y="8772"/>
                    <a:pt x="677" y="7895"/>
                  </a:cubicBezTo>
                  <a:cubicBezTo>
                    <a:pt x="777" y="7018"/>
                    <a:pt x="827" y="6140"/>
                    <a:pt x="852" y="5263"/>
                  </a:cubicBezTo>
                  <a:cubicBezTo>
                    <a:pt x="852" y="4386"/>
                    <a:pt x="827" y="3509"/>
                    <a:pt x="752" y="2632"/>
                  </a:cubicBezTo>
                  <a:cubicBezTo>
                    <a:pt x="677" y="1729"/>
                    <a:pt x="552" y="877"/>
                    <a:pt x="326"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4"/>
            <p:cNvSpPr/>
            <p:nvPr/>
          </p:nvSpPr>
          <p:spPr>
            <a:xfrm flipH="1">
              <a:off x="7371405" y="1518980"/>
              <a:ext cx="164459" cy="318753"/>
            </a:xfrm>
            <a:custGeom>
              <a:avLst/>
              <a:gdLst/>
              <a:ahLst/>
              <a:cxnLst/>
              <a:rect l="l" t="t" r="r" b="b"/>
              <a:pathLst>
                <a:path w="10953" h="21229" extrusionOk="0">
                  <a:moveTo>
                    <a:pt x="1479" y="0"/>
                  </a:moveTo>
                  <a:lnTo>
                    <a:pt x="0" y="351"/>
                  </a:lnTo>
                  <a:lnTo>
                    <a:pt x="4837" y="21228"/>
                  </a:lnTo>
                  <a:lnTo>
                    <a:pt x="8146" y="21203"/>
                  </a:lnTo>
                  <a:cubicBezTo>
                    <a:pt x="10502" y="18121"/>
                    <a:pt x="10953" y="13735"/>
                    <a:pt x="9299" y="10251"/>
                  </a:cubicBezTo>
                  <a:cubicBezTo>
                    <a:pt x="7469" y="6391"/>
                    <a:pt x="3233" y="3885"/>
                    <a:pt x="1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4"/>
            <p:cNvSpPr/>
            <p:nvPr/>
          </p:nvSpPr>
          <p:spPr>
            <a:xfrm flipH="1">
              <a:off x="7447788" y="1520481"/>
              <a:ext cx="133243" cy="334940"/>
            </a:xfrm>
            <a:custGeom>
              <a:avLst/>
              <a:gdLst/>
              <a:ahLst/>
              <a:cxnLst/>
              <a:rect l="l" t="t" r="r" b="b"/>
              <a:pathLst>
                <a:path w="8874" h="22307" extrusionOk="0">
                  <a:moveTo>
                    <a:pt x="4036" y="0"/>
                  </a:moveTo>
                  <a:lnTo>
                    <a:pt x="2557" y="351"/>
                  </a:lnTo>
                  <a:cubicBezTo>
                    <a:pt x="2708" y="4612"/>
                    <a:pt x="1" y="8747"/>
                    <a:pt x="51" y="12983"/>
                  </a:cubicBezTo>
                  <a:cubicBezTo>
                    <a:pt x="101" y="16843"/>
                    <a:pt x="2457" y="20602"/>
                    <a:pt x="5916" y="22306"/>
                  </a:cubicBezTo>
                  <a:lnTo>
                    <a:pt x="8873" y="20878"/>
                  </a:lnTo>
                  <a:lnTo>
                    <a:pt x="40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4"/>
            <p:cNvSpPr/>
            <p:nvPr/>
          </p:nvSpPr>
          <p:spPr>
            <a:xfrm flipH="1">
              <a:off x="7466615" y="1520481"/>
              <a:ext cx="70000" cy="232207"/>
            </a:xfrm>
            <a:custGeom>
              <a:avLst/>
              <a:gdLst/>
              <a:ahLst/>
              <a:cxnLst/>
              <a:rect l="l" t="t" r="r" b="b"/>
              <a:pathLst>
                <a:path w="4662" h="15465" extrusionOk="0">
                  <a:moveTo>
                    <a:pt x="1128" y="0"/>
                  </a:moveTo>
                  <a:lnTo>
                    <a:pt x="0" y="251"/>
                  </a:lnTo>
                  <a:lnTo>
                    <a:pt x="3534" y="15464"/>
                  </a:lnTo>
                  <a:lnTo>
                    <a:pt x="4662" y="15188"/>
                  </a:lnTo>
                  <a:lnTo>
                    <a:pt x="1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4"/>
            <p:cNvSpPr/>
            <p:nvPr/>
          </p:nvSpPr>
          <p:spPr>
            <a:xfrm flipH="1">
              <a:off x="7439511" y="1712310"/>
              <a:ext cx="76036" cy="69204"/>
            </a:xfrm>
            <a:custGeom>
              <a:avLst/>
              <a:gdLst/>
              <a:ahLst/>
              <a:cxnLst/>
              <a:rect l="l" t="t" r="r" b="b"/>
              <a:pathLst>
                <a:path w="5064" h="4609" extrusionOk="0">
                  <a:moveTo>
                    <a:pt x="2525" y="1"/>
                  </a:moveTo>
                  <a:cubicBezTo>
                    <a:pt x="2354" y="1"/>
                    <a:pt x="2180" y="19"/>
                    <a:pt x="2006" y="58"/>
                  </a:cubicBezTo>
                  <a:cubicBezTo>
                    <a:pt x="753" y="358"/>
                    <a:pt x="1" y="1586"/>
                    <a:pt x="276" y="2839"/>
                  </a:cubicBezTo>
                  <a:cubicBezTo>
                    <a:pt x="533" y="3889"/>
                    <a:pt x="1467" y="4609"/>
                    <a:pt x="2515" y="4609"/>
                  </a:cubicBezTo>
                  <a:cubicBezTo>
                    <a:pt x="2694" y="4609"/>
                    <a:pt x="2876" y="4588"/>
                    <a:pt x="3058" y="4544"/>
                  </a:cubicBezTo>
                  <a:cubicBezTo>
                    <a:pt x="4286" y="4268"/>
                    <a:pt x="5063" y="3015"/>
                    <a:pt x="4788" y="1787"/>
                  </a:cubicBezTo>
                  <a:cubicBezTo>
                    <a:pt x="4529" y="708"/>
                    <a:pt x="3583" y="1"/>
                    <a:pt x="2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4"/>
            <p:cNvSpPr/>
            <p:nvPr/>
          </p:nvSpPr>
          <p:spPr>
            <a:xfrm flipH="1">
              <a:off x="7242311" y="2393974"/>
              <a:ext cx="136621" cy="120811"/>
            </a:xfrm>
            <a:custGeom>
              <a:avLst/>
              <a:gdLst/>
              <a:ahLst/>
              <a:cxnLst/>
              <a:rect l="l" t="t" r="r" b="b"/>
              <a:pathLst>
                <a:path w="9099" h="8046" extrusionOk="0">
                  <a:moveTo>
                    <a:pt x="7620" y="0"/>
                  </a:moveTo>
                  <a:lnTo>
                    <a:pt x="1" y="1755"/>
                  </a:lnTo>
                  <a:cubicBezTo>
                    <a:pt x="502" y="3860"/>
                    <a:pt x="978" y="5990"/>
                    <a:pt x="1454" y="8045"/>
                  </a:cubicBezTo>
                  <a:lnTo>
                    <a:pt x="9098" y="6266"/>
                  </a:lnTo>
                  <a:cubicBezTo>
                    <a:pt x="8597" y="4211"/>
                    <a:pt x="8121" y="2105"/>
                    <a:pt x="7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4"/>
            <p:cNvSpPr/>
            <p:nvPr/>
          </p:nvSpPr>
          <p:spPr>
            <a:xfrm flipH="1">
              <a:off x="7147473" y="2730797"/>
              <a:ext cx="161456" cy="126832"/>
            </a:xfrm>
            <a:custGeom>
              <a:avLst/>
              <a:gdLst/>
              <a:ahLst/>
              <a:cxnLst/>
              <a:rect l="l" t="t" r="r" b="b"/>
              <a:pathLst>
                <a:path w="10753" h="8447" extrusionOk="0">
                  <a:moveTo>
                    <a:pt x="8797" y="0"/>
                  </a:moveTo>
                  <a:lnTo>
                    <a:pt x="0" y="2030"/>
                  </a:lnTo>
                  <a:cubicBezTo>
                    <a:pt x="326" y="4060"/>
                    <a:pt x="652" y="6191"/>
                    <a:pt x="953" y="8446"/>
                  </a:cubicBezTo>
                  <a:lnTo>
                    <a:pt x="10752" y="6166"/>
                  </a:lnTo>
                  <a:cubicBezTo>
                    <a:pt x="10050" y="4010"/>
                    <a:pt x="9399" y="1955"/>
                    <a:pt x="8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4"/>
            <p:cNvSpPr/>
            <p:nvPr/>
          </p:nvSpPr>
          <p:spPr>
            <a:xfrm flipH="1">
              <a:off x="6832022" y="2823370"/>
              <a:ext cx="462612" cy="1067521"/>
            </a:xfrm>
            <a:custGeom>
              <a:avLst/>
              <a:gdLst/>
              <a:ahLst/>
              <a:cxnLst/>
              <a:rect l="l" t="t" r="r" b="b"/>
              <a:pathLst>
                <a:path w="30810" h="71097" extrusionOk="0">
                  <a:moveTo>
                    <a:pt x="9800" y="1"/>
                  </a:moveTo>
                  <a:lnTo>
                    <a:pt x="1" y="2281"/>
                  </a:lnTo>
                  <a:cubicBezTo>
                    <a:pt x="2883" y="22632"/>
                    <a:pt x="5640" y="50953"/>
                    <a:pt x="8296" y="62407"/>
                  </a:cubicBezTo>
                  <a:cubicBezTo>
                    <a:pt x="9693" y="68435"/>
                    <a:pt x="14117" y="71097"/>
                    <a:pt x="18541" y="71097"/>
                  </a:cubicBezTo>
                  <a:cubicBezTo>
                    <a:pt x="24675" y="71097"/>
                    <a:pt x="30810" y="65978"/>
                    <a:pt x="28873" y="57620"/>
                  </a:cubicBezTo>
                  <a:cubicBezTo>
                    <a:pt x="26216" y="46166"/>
                    <a:pt x="16191" y="19550"/>
                    <a:pt x="9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4"/>
            <p:cNvSpPr/>
            <p:nvPr/>
          </p:nvSpPr>
          <p:spPr>
            <a:xfrm flipH="1">
              <a:off x="7176830" y="2488049"/>
              <a:ext cx="180270" cy="273228"/>
            </a:xfrm>
            <a:custGeom>
              <a:avLst/>
              <a:gdLst/>
              <a:ahLst/>
              <a:cxnLst/>
              <a:rect l="l" t="t" r="r" b="b"/>
              <a:pathLst>
                <a:path w="12006" h="18197" extrusionOk="0">
                  <a:moveTo>
                    <a:pt x="7644" y="1"/>
                  </a:moveTo>
                  <a:lnTo>
                    <a:pt x="0" y="1780"/>
                  </a:lnTo>
                  <a:cubicBezTo>
                    <a:pt x="702" y="4988"/>
                    <a:pt x="1379" y="8096"/>
                    <a:pt x="1930" y="10953"/>
                  </a:cubicBezTo>
                  <a:cubicBezTo>
                    <a:pt x="2356" y="13084"/>
                    <a:pt x="2782" y="15540"/>
                    <a:pt x="3208" y="18196"/>
                  </a:cubicBezTo>
                  <a:lnTo>
                    <a:pt x="12005" y="16166"/>
                  </a:lnTo>
                  <a:cubicBezTo>
                    <a:pt x="11203" y="13585"/>
                    <a:pt x="10501" y="11204"/>
                    <a:pt x="9950" y="9099"/>
                  </a:cubicBezTo>
                  <a:cubicBezTo>
                    <a:pt x="9198" y="6292"/>
                    <a:pt x="8421" y="3209"/>
                    <a:pt x="7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4"/>
            <p:cNvSpPr/>
            <p:nvPr/>
          </p:nvSpPr>
          <p:spPr>
            <a:xfrm flipH="1">
              <a:off x="7297634" y="1911496"/>
              <a:ext cx="199850" cy="363168"/>
            </a:xfrm>
            <a:custGeom>
              <a:avLst/>
              <a:gdLst/>
              <a:ahLst/>
              <a:cxnLst/>
              <a:rect l="l" t="t" r="r" b="b"/>
              <a:pathLst>
                <a:path w="13310" h="24187" extrusionOk="0">
                  <a:moveTo>
                    <a:pt x="8572" y="1"/>
                  </a:moveTo>
                  <a:lnTo>
                    <a:pt x="4286" y="1003"/>
                  </a:lnTo>
                  <a:lnTo>
                    <a:pt x="1" y="1981"/>
                  </a:lnTo>
                  <a:cubicBezTo>
                    <a:pt x="1" y="1981"/>
                    <a:pt x="2657" y="12106"/>
                    <a:pt x="5590" y="24186"/>
                  </a:cubicBezTo>
                  <a:lnTo>
                    <a:pt x="13309" y="22382"/>
                  </a:lnTo>
                  <a:cubicBezTo>
                    <a:pt x="10627" y="10251"/>
                    <a:pt x="8572" y="1"/>
                    <a:pt x="8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4"/>
            <p:cNvSpPr/>
            <p:nvPr/>
          </p:nvSpPr>
          <p:spPr>
            <a:xfrm flipH="1">
              <a:off x="7264519" y="2342409"/>
              <a:ext cx="126456" cy="77913"/>
            </a:xfrm>
            <a:custGeom>
              <a:avLst/>
              <a:gdLst/>
              <a:ahLst/>
              <a:cxnLst/>
              <a:rect l="l" t="t" r="r" b="b"/>
              <a:pathLst>
                <a:path w="8422" h="5189" extrusionOk="0">
                  <a:moveTo>
                    <a:pt x="7645" y="1"/>
                  </a:moveTo>
                  <a:lnTo>
                    <a:pt x="1" y="1755"/>
                  </a:lnTo>
                  <a:cubicBezTo>
                    <a:pt x="276" y="2908"/>
                    <a:pt x="552" y="4036"/>
                    <a:pt x="803" y="5189"/>
                  </a:cubicBezTo>
                  <a:lnTo>
                    <a:pt x="8422" y="3434"/>
                  </a:lnTo>
                  <a:cubicBezTo>
                    <a:pt x="8146" y="2281"/>
                    <a:pt x="7895" y="1128"/>
                    <a:pt x="7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4"/>
            <p:cNvSpPr/>
            <p:nvPr/>
          </p:nvSpPr>
          <p:spPr>
            <a:xfrm flipH="1">
              <a:off x="7276187" y="2247568"/>
              <a:ext cx="137372" cy="121186"/>
            </a:xfrm>
            <a:custGeom>
              <a:avLst/>
              <a:gdLst/>
              <a:ahLst/>
              <a:cxnLst/>
              <a:rect l="l" t="t" r="r" b="b"/>
              <a:pathLst>
                <a:path w="9149" h="8071" extrusionOk="0">
                  <a:moveTo>
                    <a:pt x="7720" y="1"/>
                  </a:moveTo>
                  <a:lnTo>
                    <a:pt x="1" y="1805"/>
                  </a:lnTo>
                  <a:cubicBezTo>
                    <a:pt x="502" y="3860"/>
                    <a:pt x="1003" y="5966"/>
                    <a:pt x="1505" y="8071"/>
                  </a:cubicBezTo>
                  <a:lnTo>
                    <a:pt x="9149" y="6317"/>
                  </a:lnTo>
                  <a:cubicBezTo>
                    <a:pt x="8647" y="4186"/>
                    <a:pt x="8171" y="2081"/>
                    <a:pt x="77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4"/>
            <p:cNvSpPr/>
            <p:nvPr/>
          </p:nvSpPr>
          <p:spPr>
            <a:xfrm flipH="1">
              <a:off x="7134295" y="3821435"/>
              <a:ext cx="10556" cy="15060"/>
            </a:xfrm>
            <a:custGeom>
              <a:avLst/>
              <a:gdLst/>
              <a:ahLst/>
              <a:cxnLst/>
              <a:rect l="l" t="t" r="r" b="b"/>
              <a:pathLst>
                <a:path w="703" h="1003" extrusionOk="0">
                  <a:moveTo>
                    <a:pt x="702" y="1003"/>
                  </a:moveTo>
                  <a:cubicBezTo>
                    <a:pt x="452" y="677"/>
                    <a:pt x="226" y="351"/>
                    <a:pt x="1" y="0"/>
                  </a:cubicBezTo>
                  <a:lnTo>
                    <a:pt x="1" y="0"/>
                  </a:lnTo>
                  <a:cubicBezTo>
                    <a:pt x="226" y="351"/>
                    <a:pt x="452" y="677"/>
                    <a:pt x="702" y="1003"/>
                  </a:cubicBezTo>
                  <a:lnTo>
                    <a:pt x="702" y="1003"/>
                  </a:lnTo>
                  <a:close/>
                </a:path>
              </a:pathLst>
            </a:custGeom>
            <a:solidFill>
              <a:srgbClr val="3014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4"/>
            <p:cNvSpPr/>
            <p:nvPr/>
          </p:nvSpPr>
          <p:spPr>
            <a:xfrm flipH="1">
              <a:off x="7144837" y="3730363"/>
              <a:ext cx="31997" cy="91081"/>
            </a:xfrm>
            <a:custGeom>
              <a:avLst/>
              <a:gdLst/>
              <a:ahLst/>
              <a:cxnLst/>
              <a:rect l="l" t="t" r="r" b="b"/>
              <a:pathLst>
                <a:path w="2131" h="6066" extrusionOk="0">
                  <a:moveTo>
                    <a:pt x="2131" y="6065"/>
                  </a:moveTo>
                  <a:cubicBezTo>
                    <a:pt x="1604" y="5263"/>
                    <a:pt x="1153" y="4361"/>
                    <a:pt x="802" y="3308"/>
                  </a:cubicBezTo>
                  <a:lnTo>
                    <a:pt x="802" y="3308"/>
                  </a:lnTo>
                  <a:cubicBezTo>
                    <a:pt x="1153" y="4361"/>
                    <a:pt x="1604" y="5263"/>
                    <a:pt x="2131" y="6065"/>
                  </a:cubicBezTo>
                  <a:lnTo>
                    <a:pt x="2131" y="6065"/>
                  </a:lnTo>
                  <a:close/>
                  <a:moveTo>
                    <a:pt x="627" y="2682"/>
                  </a:moveTo>
                  <a:cubicBezTo>
                    <a:pt x="552" y="2456"/>
                    <a:pt x="502" y="2231"/>
                    <a:pt x="451" y="2005"/>
                  </a:cubicBezTo>
                  <a:cubicBezTo>
                    <a:pt x="301" y="1379"/>
                    <a:pt x="151" y="727"/>
                    <a:pt x="0" y="0"/>
                  </a:cubicBezTo>
                  <a:lnTo>
                    <a:pt x="0" y="0"/>
                  </a:lnTo>
                  <a:cubicBezTo>
                    <a:pt x="151" y="727"/>
                    <a:pt x="301" y="1379"/>
                    <a:pt x="451" y="2005"/>
                  </a:cubicBezTo>
                  <a:cubicBezTo>
                    <a:pt x="502" y="2231"/>
                    <a:pt x="552" y="2456"/>
                    <a:pt x="627" y="2682"/>
                  </a:cubicBezTo>
                  <a:lnTo>
                    <a:pt x="627" y="268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4"/>
            <p:cNvSpPr/>
            <p:nvPr/>
          </p:nvSpPr>
          <p:spPr>
            <a:xfrm flipH="1">
              <a:off x="7101562" y="3836481"/>
              <a:ext cx="32748" cy="29369"/>
            </a:xfrm>
            <a:custGeom>
              <a:avLst/>
              <a:gdLst/>
              <a:ahLst/>
              <a:cxnLst/>
              <a:rect l="l" t="t" r="r" b="b"/>
              <a:pathLst>
                <a:path w="2181" h="1956" extrusionOk="0">
                  <a:moveTo>
                    <a:pt x="2181" y="1956"/>
                  </a:moveTo>
                  <a:cubicBezTo>
                    <a:pt x="1379" y="1429"/>
                    <a:pt x="652" y="778"/>
                    <a:pt x="0" y="1"/>
                  </a:cubicBezTo>
                  <a:lnTo>
                    <a:pt x="0" y="1"/>
                  </a:lnTo>
                  <a:cubicBezTo>
                    <a:pt x="652" y="778"/>
                    <a:pt x="1379" y="1429"/>
                    <a:pt x="2181" y="1956"/>
                  </a:cubicBezTo>
                  <a:lnTo>
                    <a:pt x="2181" y="1956"/>
                  </a:lnTo>
                  <a:close/>
                </a:path>
              </a:pathLst>
            </a:custGeom>
            <a:solidFill>
              <a:srgbClr val="306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4"/>
            <p:cNvSpPr/>
            <p:nvPr/>
          </p:nvSpPr>
          <p:spPr>
            <a:xfrm flipH="1">
              <a:off x="7164777" y="3770621"/>
              <a:ext cx="2658" cy="9429"/>
            </a:xfrm>
            <a:custGeom>
              <a:avLst/>
              <a:gdLst/>
              <a:ahLst/>
              <a:cxnLst/>
              <a:rect l="l" t="t" r="r" b="b"/>
              <a:pathLst>
                <a:path w="177" h="628" extrusionOk="0">
                  <a:moveTo>
                    <a:pt x="176" y="627"/>
                  </a:moveTo>
                  <a:cubicBezTo>
                    <a:pt x="126" y="427"/>
                    <a:pt x="51" y="226"/>
                    <a:pt x="1" y="1"/>
                  </a:cubicBezTo>
                  <a:lnTo>
                    <a:pt x="1" y="1"/>
                  </a:lnTo>
                  <a:cubicBezTo>
                    <a:pt x="51" y="226"/>
                    <a:pt x="126" y="427"/>
                    <a:pt x="176" y="627"/>
                  </a:cubicBezTo>
                  <a:lnTo>
                    <a:pt x="176" y="62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4"/>
            <p:cNvSpPr/>
            <p:nvPr/>
          </p:nvSpPr>
          <p:spPr>
            <a:xfrm flipH="1">
              <a:off x="7091395" y="3865837"/>
              <a:ext cx="10180" cy="6411"/>
            </a:xfrm>
            <a:custGeom>
              <a:avLst/>
              <a:gdLst/>
              <a:ahLst/>
              <a:cxnLst/>
              <a:rect l="l" t="t" r="r" b="b"/>
              <a:pathLst>
                <a:path w="678" h="427" extrusionOk="0">
                  <a:moveTo>
                    <a:pt x="678" y="427"/>
                  </a:moveTo>
                  <a:cubicBezTo>
                    <a:pt x="452" y="301"/>
                    <a:pt x="226" y="151"/>
                    <a:pt x="1" y="1"/>
                  </a:cubicBezTo>
                  <a:lnTo>
                    <a:pt x="1" y="1"/>
                  </a:lnTo>
                  <a:cubicBezTo>
                    <a:pt x="226" y="151"/>
                    <a:pt x="452" y="301"/>
                    <a:pt x="678" y="427"/>
                  </a:cubicBezTo>
                  <a:close/>
                </a:path>
              </a:pathLst>
            </a:custGeom>
            <a:solidFill>
              <a:srgbClr val="27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4"/>
            <p:cNvSpPr/>
            <p:nvPr/>
          </p:nvSpPr>
          <p:spPr>
            <a:xfrm flipH="1">
              <a:off x="7314939" y="2410146"/>
              <a:ext cx="63994" cy="104640"/>
            </a:xfrm>
            <a:custGeom>
              <a:avLst/>
              <a:gdLst/>
              <a:ahLst/>
              <a:cxnLst/>
              <a:rect l="l" t="t" r="r" b="b"/>
              <a:pathLst>
                <a:path w="4262" h="6969" extrusionOk="0">
                  <a:moveTo>
                    <a:pt x="2908" y="1"/>
                  </a:moveTo>
                  <a:lnTo>
                    <a:pt x="1" y="678"/>
                  </a:lnTo>
                  <a:cubicBezTo>
                    <a:pt x="502" y="2783"/>
                    <a:pt x="978" y="4913"/>
                    <a:pt x="1454" y="6968"/>
                  </a:cubicBezTo>
                  <a:lnTo>
                    <a:pt x="4261" y="6317"/>
                  </a:lnTo>
                  <a:cubicBezTo>
                    <a:pt x="3835" y="4211"/>
                    <a:pt x="3384" y="2106"/>
                    <a:pt x="2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4"/>
            <p:cNvSpPr/>
            <p:nvPr/>
          </p:nvSpPr>
          <p:spPr>
            <a:xfrm flipH="1">
              <a:off x="7254725" y="2752239"/>
              <a:ext cx="54204" cy="105390"/>
            </a:xfrm>
            <a:custGeom>
              <a:avLst/>
              <a:gdLst/>
              <a:ahLst/>
              <a:cxnLst/>
              <a:rect l="l" t="t" r="r" b="b"/>
              <a:pathLst>
                <a:path w="3610" h="7019" extrusionOk="0">
                  <a:moveTo>
                    <a:pt x="2607" y="1"/>
                  </a:moveTo>
                  <a:lnTo>
                    <a:pt x="0" y="602"/>
                  </a:lnTo>
                  <a:cubicBezTo>
                    <a:pt x="326" y="2632"/>
                    <a:pt x="652" y="4763"/>
                    <a:pt x="953" y="7018"/>
                  </a:cubicBezTo>
                  <a:lnTo>
                    <a:pt x="3609" y="6392"/>
                  </a:lnTo>
                  <a:cubicBezTo>
                    <a:pt x="3283" y="4262"/>
                    <a:pt x="2958" y="2131"/>
                    <a:pt x="26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4"/>
            <p:cNvSpPr/>
            <p:nvPr/>
          </p:nvSpPr>
          <p:spPr>
            <a:xfrm flipH="1">
              <a:off x="6871256" y="2848206"/>
              <a:ext cx="423378" cy="1042792"/>
            </a:xfrm>
            <a:custGeom>
              <a:avLst/>
              <a:gdLst/>
              <a:ahLst/>
              <a:cxnLst/>
              <a:rect l="l" t="t" r="r" b="b"/>
              <a:pathLst>
                <a:path w="28197" h="69450" extrusionOk="0">
                  <a:moveTo>
                    <a:pt x="2657" y="1"/>
                  </a:moveTo>
                  <a:lnTo>
                    <a:pt x="1" y="627"/>
                  </a:lnTo>
                  <a:cubicBezTo>
                    <a:pt x="527" y="4312"/>
                    <a:pt x="1053" y="8297"/>
                    <a:pt x="1554" y="12357"/>
                  </a:cubicBezTo>
                  <a:cubicBezTo>
                    <a:pt x="1680" y="13359"/>
                    <a:pt x="1805" y="14362"/>
                    <a:pt x="1930" y="15364"/>
                  </a:cubicBezTo>
                  <a:cubicBezTo>
                    <a:pt x="3058" y="24362"/>
                    <a:pt x="4161" y="33760"/>
                    <a:pt x="5239" y="41956"/>
                  </a:cubicBezTo>
                  <a:cubicBezTo>
                    <a:pt x="5539" y="44187"/>
                    <a:pt x="5840" y="46317"/>
                    <a:pt x="6116" y="48347"/>
                  </a:cubicBezTo>
                  <a:cubicBezTo>
                    <a:pt x="6392" y="50152"/>
                    <a:pt x="6642" y="51856"/>
                    <a:pt x="6893" y="53435"/>
                  </a:cubicBezTo>
                  <a:cubicBezTo>
                    <a:pt x="6943" y="53610"/>
                    <a:pt x="6968" y="53786"/>
                    <a:pt x="6993" y="53961"/>
                  </a:cubicBezTo>
                  <a:cubicBezTo>
                    <a:pt x="7269" y="55715"/>
                    <a:pt x="7570" y="57320"/>
                    <a:pt x="7845" y="58748"/>
                  </a:cubicBezTo>
                  <a:cubicBezTo>
                    <a:pt x="7996" y="59475"/>
                    <a:pt x="8146" y="60127"/>
                    <a:pt x="8296" y="60753"/>
                  </a:cubicBezTo>
                  <a:cubicBezTo>
                    <a:pt x="8347" y="60979"/>
                    <a:pt x="8397" y="61204"/>
                    <a:pt x="8472" y="61430"/>
                  </a:cubicBezTo>
                  <a:cubicBezTo>
                    <a:pt x="8522" y="61655"/>
                    <a:pt x="8597" y="61856"/>
                    <a:pt x="8647" y="62056"/>
                  </a:cubicBezTo>
                  <a:cubicBezTo>
                    <a:pt x="8998" y="63109"/>
                    <a:pt x="9449" y="64011"/>
                    <a:pt x="9976" y="64813"/>
                  </a:cubicBezTo>
                  <a:cubicBezTo>
                    <a:pt x="10201" y="65164"/>
                    <a:pt x="10427" y="65490"/>
                    <a:pt x="10677" y="65816"/>
                  </a:cubicBezTo>
                  <a:cubicBezTo>
                    <a:pt x="11329" y="66593"/>
                    <a:pt x="12056" y="67244"/>
                    <a:pt x="12858" y="67771"/>
                  </a:cubicBezTo>
                  <a:cubicBezTo>
                    <a:pt x="13083" y="67921"/>
                    <a:pt x="13309" y="68071"/>
                    <a:pt x="13535" y="68197"/>
                  </a:cubicBezTo>
                  <a:cubicBezTo>
                    <a:pt x="15088" y="69049"/>
                    <a:pt x="16818" y="69450"/>
                    <a:pt x="18547" y="69450"/>
                  </a:cubicBezTo>
                  <a:cubicBezTo>
                    <a:pt x="22457" y="69450"/>
                    <a:pt x="26367" y="67345"/>
                    <a:pt x="28196" y="63660"/>
                  </a:cubicBezTo>
                  <a:lnTo>
                    <a:pt x="28196" y="63660"/>
                  </a:lnTo>
                  <a:cubicBezTo>
                    <a:pt x="27394" y="63786"/>
                    <a:pt x="26617" y="63836"/>
                    <a:pt x="25815" y="63836"/>
                  </a:cubicBezTo>
                  <a:cubicBezTo>
                    <a:pt x="22306" y="63836"/>
                    <a:pt x="18823" y="62708"/>
                    <a:pt x="16166" y="60427"/>
                  </a:cubicBezTo>
                  <a:cubicBezTo>
                    <a:pt x="12056" y="56893"/>
                    <a:pt x="10176" y="51430"/>
                    <a:pt x="8923" y="46167"/>
                  </a:cubicBezTo>
                  <a:cubicBezTo>
                    <a:pt x="6492" y="35866"/>
                    <a:pt x="5715" y="25289"/>
                    <a:pt x="4562" y="14788"/>
                  </a:cubicBezTo>
                  <a:cubicBezTo>
                    <a:pt x="4011" y="9851"/>
                    <a:pt x="3359" y="4913"/>
                    <a:pt x="2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4"/>
            <p:cNvSpPr/>
            <p:nvPr/>
          </p:nvSpPr>
          <p:spPr>
            <a:xfrm flipH="1">
              <a:off x="7269788" y="2504987"/>
              <a:ext cx="87312" cy="256291"/>
            </a:xfrm>
            <a:custGeom>
              <a:avLst/>
              <a:gdLst/>
              <a:ahLst/>
              <a:cxnLst/>
              <a:rect l="l" t="t" r="r" b="b"/>
              <a:pathLst>
                <a:path w="5815" h="17069" extrusionOk="0">
                  <a:moveTo>
                    <a:pt x="2807" y="1"/>
                  </a:moveTo>
                  <a:lnTo>
                    <a:pt x="0" y="652"/>
                  </a:lnTo>
                  <a:cubicBezTo>
                    <a:pt x="702" y="3860"/>
                    <a:pt x="1379" y="6968"/>
                    <a:pt x="1930" y="9825"/>
                  </a:cubicBezTo>
                  <a:cubicBezTo>
                    <a:pt x="2356" y="11956"/>
                    <a:pt x="2782" y="14412"/>
                    <a:pt x="3208" y="17068"/>
                  </a:cubicBezTo>
                  <a:lnTo>
                    <a:pt x="5815" y="16467"/>
                  </a:lnTo>
                  <a:cubicBezTo>
                    <a:pt x="4912" y="10953"/>
                    <a:pt x="3910" y="5464"/>
                    <a:pt x="2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4"/>
            <p:cNvSpPr/>
            <p:nvPr/>
          </p:nvSpPr>
          <p:spPr>
            <a:xfrm flipH="1">
              <a:off x="7369135" y="1932579"/>
              <a:ext cx="128348" cy="342087"/>
            </a:xfrm>
            <a:custGeom>
              <a:avLst/>
              <a:gdLst/>
              <a:ahLst/>
              <a:cxnLst/>
              <a:rect l="l" t="t" r="r" b="b"/>
              <a:pathLst>
                <a:path w="8548" h="22783" extrusionOk="0">
                  <a:moveTo>
                    <a:pt x="2507" y="0"/>
                  </a:moveTo>
                  <a:lnTo>
                    <a:pt x="1" y="577"/>
                  </a:lnTo>
                  <a:cubicBezTo>
                    <a:pt x="1" y="577"/>
                    <a:pt x="2657" y="10702"/>
                    <a:pt x="5590" y="22782"/>
                  </a:cubicBezTo>
                  <a:lnTo>
                    <a:pt x="8547" y="22080"/>
                  </a:lnTo>
                  <a:cubicBezTo>
                    <a:pt x="6743" y="14687"/>
                    <a:pt x="4713" y="7318"/>
                    <a:pt x="25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4"/>
            <p:cNvSpPr/>
            <p:nvPr/>
          </p:nvSpPr>
          <p:spPr>
            <a:xfrm flipH="1">
              <a:off x="7335270" y="2358596"/>
              <a:ext cx="55706" cy="61727"/>
            </a:xfrm>
            <a:custGeom>
              <a:avLst/>
              <a:gdLst/>
              <a:ahLst/>
              <a:cxnLst/>
              <a:rect l="l" t="t" r="r" b="b"/>
              <a:pathLst>
                <a:path w="3710" h="4111" extrusionOk="0">
                  <a:moveTo>
                    <a:pt x="2958" y="0"/>
                  </a:moveTo>
                  <a:lnTo>
                    <a:pt x="1" y="677"/>
                  </a:lnTo>
                  <a:cubicBezTo>
                    <a:pt x="276" y="1830"/>
                    <a:pt x="552" y="2958"/>
                    <a:pt x="803" y="4111"/>
                  </a:cubicBezTo>
                  <a:lnTo>
                    <a:pt x="3710" y="3434"/>
                  </a:lnTo>
                  <a:cubicBezTo>
                    <a:pt x="3459" y="2281"/>
                    <a:pt x="3209" y="1153"/>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4"/>
            <p:cNvSpPr/>
            <p:nvPr/>
          </p:nvSpPr>
          <p:spPr>
            <a:xfrm flipH="1">
              <a:off x="7346563" y="2264131"/>
              <a:ext cx="66997" cy="104625"/>
            </a:xfrm>
            <a:custGeom>
              <a:avLst/>
              <a:gdLst/>
              <a:ahLst/>
              <a:cxnLst/>
              <a:rect l="l" t="t" r="r" b="b"/>
              <a:pathLst>
                <a:path w="4462" h="6968" extrusionOk="0">
                  <a:moveTo>
                    <a:pt x="2958" y="0"/>
                  </a:moveTo>
                  <a:lnTo>
                    <a:pt x="1" y="702"/>
                  </a:lnTo>
                  <a:cubicBezTo>
                    <a:pt x="502" y="2757"/>
                    <a:pt x="1003" y="4863"/>
                    <a:pt x="1505" y="6968"/>
                  </a:cubicBezTo>
                  <a:lnTo>
                    <a:pt x="4462" y="6291"/>
                  </a:lnTo>
                  <a:cubicBezTo>
                    <a:pt x="3961" y="4186"/>
                    <a:pt x="3484" y="2106"/>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4"/>
            <p:cNvSpPr/>
            <p:nvPr/>
          </p:nvSpPr>
          <p:spPr>
            <a:xfrm flipH="1">
              <a:off x="7349197" y="1812526"/>
              <a:ext cx="186291" cy="118919"/>
            </a:xfrm>
            <a:custGeom>
              <a:avLst/>
              <a:gdLst/>
              <a:ahLst/>
              <a:cxnLst/>
              <a:rect l="l" t="t" r="r" b="b"/>
              <a:pathLst>
                <a:path w="12407" h="7920" extrusionOk="0">
                  <a:moveTo>
                    <a:pt x="11178" y="0"/>
                  </a:moveTo>
                  <a:lnTo>
                    <a:pt x="0" y="2607"/>
                  </a:lnTo>
                  <a:lnTo>
                    <a:pt x="1228" y="7920"/>
                  </a:lnTo>
                  <a:lnTo>
                    <a:pt x="12406" y="5338"/>
                  </a:lnTo>
                  <a:lnTo>
                    <a:pt x="11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4"/>
            <p:cNvSpPr/>
            <p:nvPr/>
          </p:nvSpPr>
          <p:spPr>
            <a:xfrm flipH="1">
              <a:off x="7307802" y="1877590"/>
              <a:ext cx="242748" cy="101456"/>
            </a:xfrm>
            <a:custGeom>
              <a:avLst/>
              <a:gdLst/>
              <a:ahLst/>
              <a:cxnLst/>
              <a:rect l="l" t="t" r="r" b="b"/>
              <a:pathLst>
                <a:path w="16167" h="6757" extrusionOk="0">
                  <a:moveTo>
                    <a:pt x="13939" y="1"/>
                  </a:moveTo>
                  <a:cubicBezTo>
                    <a:pt x="13789" y="1"/>
                    <a:pt x="13636" y="18"/>
                    <a:pt x="13485" y="53"/>
                  </a:cubicBezTo>
                  <a:lnTo>
                    <a:pt x="1780" y="2785"/>
                  </a:lnTo>
                  <a:cubicBezTo>
                    <a:pt x="678" y="3036"/>
                    <a:pt x="1" y="4113"/>
                    <a:pt x="252" y="5191"/>
                  </a:cubicBezTo>
                  <a:cubicBezTo>
                    <a:pt x="464" y="6127"/>
                    <a:pt x="1291" y="6756"/>
                    <a:pt x="2196" y="6756"/>
                  </a:cubicBezTo>
                  <a:cubicBezTo>
                    <a:pt x="2356" y="6756"/>
                    <a:pt x="2520" y="6736"/>
                    <a:pt x="2683" y="6695"/>
                  </a:cubicBezTo>
                  <a:lnTo>
                    <a:pt x="14387" y="3988"/>
                  </a:lnTo>
                  <a:cubicBezTo>
                    <a:pt x="15490" y="3737"/>
                    <a:pt x="16166" y="2660"/>
                    <a:pt x="15916" y="1557"/>
                  </a:cubicBezTo>
                  <a:cubicBezTo>
                    <a:pt x="15700" y="631"/>
                    <a:pt x="14856" y="1"/>
                    <a:pt x="139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4"/>
            <p:cNvSpPr/>
            <p:nvPr/>
          </p:nvSpPr>
          <p:spPr>
            <a:xfrm flipH="1">
              <a:off x="6927706" y="2776700"/>
              <a:ext cx="267192" cy="792552"/>
            </a:xfrm>
            <a:custGeom>
              <a:avLst/>
              <a:gdLst/>
              <a:ahLst/>
              <a:cxnLst/>
              <a:rect l="l" t="t" r="r" b="b"/>
              <a:pathLst>
                <a:path w="17795" h="52784" extrusionOk="0">
                  <a:moveTo>
                    <a:pt x="0" y="1"/>
                  </a:moveTo>
                  <a:lnTo>
                    <a:pt x="0" y="1"/>
                  </a:lnTo>
                  <a:cubicBezTo>
                    <a:pt x="1228" y="4462"/>
                    <a:pt x="2582" y="8923"/>
                    <a:pt x="3985" y="13334"/>
                  </a:cubicBezTo>
                  <a:cubicBezTo>
                    <a:pt x="4662" y="15565"/>
                    <a:pt x="5389" y="17770"/>
                    <a:pt x="6116" y="19976"/>
                  </a:cubicBezTo>
                  <a:lnTo>
                    <a:pt x="8296" y="26593"/>
                  </a:lnTo>
                  <a:lnTo>
                    <a:pt x="10552" y="33184"/>
                  </a:lnTo>
                  <a:cubicBezTo>
                    <a:pt x="11329" y="35365"/>
                    <a:pt x="12081" y="37570"/>
                    <a:pt x="12883" y="39751"/>
                  </a:cubicBezTo>
                  <a:cubicBezTo>
                    <a:pt x="14461" y="44111"/>
                    <a:pt x="16065" y="48472"/>
                    <a:pt x="17795" y="52783"/>
                  </a:cubicBezTo>
                  <a:cubicBezTo>
                    <a:pt x="16567" y="48297"/>
                    <a:pt x="15213" y="43861"/>
                    <a:pt x="13810" y="39425"/>
                  </a:cubicBezTo>
                  <a:cubicBezTo>
                    <a:pt x="13133" y="37219"/>
                    <a:pt x="12406" y="35014"/>
                    <a:pt x="11679" y="32783"/>
                  </a:cubicBezTo>
                  <a:lnTo>
                    <a:pt x="9499" y="26192"/>
                  </a:lnTo>
                  <a:lnTo>
                    <a:pt x="7218" y="19600"/>
                  </a:lnTo>
                  <a:cubicBezTo>
                    <a:pt x="6466" y="17420"/>
                    <a:pt x="5689" y="15214"/>
                    <a:pt x="4913" y="13034"/>
                  </a:cubicBezTo>
                  <a:cubicBezTo>
                    <a:pt x="3334" y="8673"/>
                    <a:pt x="1730" y="43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4"/>
            <p:cNvSpPr/>
            <p:nvPr/>
          </p:nvSpPr>
          <p:spPr>
            <a:xfrm flipH="1">
              <a:off x="7214079" y="2365744"/>
              <a:ext cx="85075" cy="337192"/>
            </a:xfrm>
            <a:custGeom>
              <a:avLst/>
              <a:gdLst/>
              <a:ahLst/>
              <a:cxnLst/>
              <a:rect l="l" t="t" r="r" b="b"/>
              <a:pathLst>
                <a:path w="5666" h="22457" extrusionOk="0">
                  <a:moveTo>
                    <a:pt x="1" y="0"/>
                  </a:moveTo>
                  <a:lnTo>
                    <a:pt x="1" y="0"/>
                  </a:lnTo>
                  <a:cubicBezTo>
                    <a:pt x="151" y="1930"/>
                    <a:pt x="427" y="3860"/>
                    <a:pt x="778" y="5765"/>
                  </a:cubicBezTo>
                  <a:cubicBezTo>
                    <a:pt x="953" y="6717"/>
                    <a:pt x="1154" y="7645"/>
                    <a:pt x="1354" y="8597"/>
                  </a:cubicBezTo>
                  <a:cubicBezTo>
                    <a:pt x="1555" y="9549"/>
                    <a:pt x="1780" y="10477"/>
                    <a:pt x="2006" y="11429"/>
                  </a:cubicBezTo>
                  <a:cubicBezTo>
                    <a:pt x="2256" y="12356"/>
                    <a:pt x="2507" y="13309"/>
                    <a:pt x="2758" y="14236"/>
                  </a:cubicBezTo>
                  <a:cubicBezTo>
                    <a:pt x="3033" y="15163"/>
                    <a:pt x="3309" y="16091"/>
                    <a:pt x="3610" y="16993"/>
                  </a:cubicBezTo>
                  <a:cubicBezTo>
                    <a:pt x="4211" y="18848"/>
                    <a:pt x="4863" y="20677"/>
                    <a:pt x="5665" y="22457"/>
                  </a:cubicBezTo>
                  <a:cubicBezTo>
                    <a:pt x="5364" y="20527"/>
                    <a:pt x="4963" y="18622"/>
                    <a:pt x="4562" y="16742"/>
                  </a:cubicBezTo>
                  <a:cubicBezTo>
                    <a:pt x="4362" y="15815"/>
                    <a:pt x="4111" y="14863"/>
                    <a:pt x="3911" y="13935"/>
                  </a:cubicBezTo>
                  <a:lnTo>
                    <a:pt x="3234" y="11128"/>
                  </a:lnTo>
                  <a:lnTo>
                    <a:pt x="2507" y="8321"/>
                  </a:lnTo>
                  <a:cubicBezTo>
                    <a:pt x="2231" y="7394"/>
                    <a:pt x="2006" y="6467"/>
                    <a:pt x="1730" y="5539"/>
                  </a:cubicBezTo>
                  <a:cubicBezTo>
                    <a:pt x="1204" y="3685"/>
                    <a:pt x="652" y="183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4"/>
            <p:cNvSpPr/>
            <p:nvPr/>
          </p:nvSpPr>
          <p:spPr>
            <a:xfrm flipH="1">
              <a:off x="5352413" y="2074825"/>
              <a:ext cx="1422116" cy="50075"/>
            </a:xfrm>
            <a:custGeom>
              <a:avLst/>
              <a:gdLst/>
              <a:ahLst/>
              <a:cxnLst/>
              <a:rect l="l" t="t" r="r" b="b"/>
              <a:pathLst>
                <a:path w="94713" h="3335" extrusionOk="0">
                  <a:moveTo>
                    <a:pt x="31354" y="1"/>
                  </a:moveTo>
                  <a:cubicBezTo>
                    <a:pt x="28873" y="1"/>
                    <a:pt x="26467" y="1028"/>
                    <a:pt x="24086" y="1329"/>
                  </a:cubicBezTo>
                  <a:cubicBezTo>
                    <a:pt x="23409" y="1404"/>
                    <a:pt x="22682" y="1429"/>
                    <a:pt x="21955" y="1429"/>
                  </a:cubicBezTo>
                  <a:cubicBezTo>
                    <a:pt x="17544" y="1429"/>
                    <a:pt x="12056" y="201"/>
                    <a:pt x="7244" y="201"/>
                  </a:cubicBezTo>
                  <a:cubicBezTo>
                    <a:pt x="4562" y="201"/>
                    <a:pt x="2081" y="577"/>
                    <a:pt x="126" y="1805"/>
                  </a:cubicBezTo>
                  <a:cubicBezTo>
                    <a:pt x="25" y="1856"/>
                    <a:pt x="0" y="1981"/>
                    <a:pt x="50" y="2081"/>
                  </a:cubicBezTo>
                  <a:cubicBezTo>
                    <a:pt x="101" y="2148"/>
                    <a:pt x="173" y="2181"/>
                    <a:pt x="245" y="2181"/>
                  </a:cubicBezTo>
                  <a:cubicBezTo>
                    <a:pt x="282" y="2181"/>
                    <a:pt x="318" y="2173"/>
                    <a:pt x="351" y="2156"/>
                  </a:cubicBezTo>
                  <a:cubicBezTo>
                    <a:pt x="2206" y="1003"/>
                    <a:pt x="4612" y="627"/>
                    <a:pt x="7244" y="627"/>
                  </a:cubicBezTo>
                  <a:cubicBezTo>
                    <a:pt x="11980" y="627"/>
                    <a:pt x="17494" y="1856"/>
                    <a:pt x="21955" y="1856"/>
                  </a:cubicBezTo>
                  <a:cubicBezTo>
                    <a:pt x="22707" y="1856"/>
                    <a:pt x="23434" y="1805"/>
                    <a:pt x="24136" y="1730"/>
                  </a:cubicBezTo>
                  <a:cubicBezTo>
                    <a:pt x="26562" y="1433"/>
                    <a:pt x="28916" y="426"/>
                    <a:pt x="31268" y="426"/>
                  </a:cubicBezTo>
                  <a:cubicBezTo>
                    <a:pt x="31297" y="426"/>
                    <a:pt x="31325" y="427"/>
                    <a:pt x="31354" y="427"/>
                  </a:cubicBezTo>
                  <a:cubicBezTo>
                    <a:pt x="31705" y="427"/>
                    <a:pt x="32081" y="452"/>
                    <a:pt x="32432" y="502"/>
                  </a:cubicBezTo>
                  <a:cubicBezTo>
                    <a:pt x="34261" y="753"/>
                    <a:pt x="35940" y="1780"/>
                    <a:pt x="37795" y="2432"/>
                  </a:cubicBezTo>
                  <a:cubicBezTo>
                    <a:pt x="40051" y="3209"/>
                    <a:pt x="42432" y="3334"/>
                    <a:pt x="44788" y="3334"/>
                  </a:cubicBezTo>
                  <a:cubicBezTo>
                    <a:pt x="45364" y="3334"/>
                    <a:pt x="45940" y="3309"/>
                    <a:pt x="46517" y="3309"/>
                  </a:cubicBezTo>
                  <a:cubicBezTo>
                    <a:pt x="62507" y="3084"/>
                    <a:pt x="78497" y="2858"/>
                    <a:pt x="94487" y="2632"/>
                  </a:cubicBezTo>
                  <a:cubicBezTo>
                    <a:pt x="94612" y="2632"/>
                    <a:pt x="94713" y="2532"/>
                    <a:pt x="94713" y="2432"/>
                  </a:cubicBezTo>
                  <a:cubicBezTo>
                    <a:pt x="94713" y="2307"/>
                    <a:pt x="94612" y="2206"/>
                    <a:pt x="94487" y="2206"/>
                  </a:cubicBezTo>
                  <a:cubicBezTo>
                    <a:pt x="78497" y="2432"/>
                    <a:pt x="62507" y="2658"/>
                    <a:pt x="46492" y="2883"/>
                  </a:cubicBezTo>
                  <a:cubicBezTo>
                    <a:pt x="45940" y="2908"/>
                    <a:pt x="45364" y="2908"/>
                    <a:pt x="44788" y="2908"/>
                  </a:cubicBezTo>
                  <a:cubicBezTo>
                    <a:pt x="42432" y="2908"/>
                    <a:pt x="40101" y="2783"/>
                    <a:pt x="37920" y="2031"/>
                  </a:cubicBezTo>
                  <a:cubicBezTo>
                    <a:pt x="36141" y="1429"/>
                    <a:pt x="34437" y="377"/>
                    <a:pt x="32507" y="76"/>
                  </a:cubicBezTo>
                  <a:cubicBezTo>
                    <a:pt x="32106" y="26"/>
                    <a:pt x="31730" y="1"/>
                    <a:pt x="3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4"/>
            <p:cNvSpPr/>
            <p:nvPr/>
          </p:nvSpPr>
          <p:spPr>
            <a:xfrm flipH="1">
              <a:off x="5362955" y="2190748"/>
              <a:ext cx="1425119" cy="46667"/>
            </a:xfrm>
            <a:custGeom>
              <a:avLst/>
              <a:gdLst/>
              <a:ahLst/>
              <a:cxnLst/>
              <a:rect l="l" t="t" r="r" b="b"/>
              <a:pathLst>
                <a:path w="94913" h="3108" extrusionOk="0">
                  <a:moveTo>
                    <a:pt x="13559" y="0"/>
                  </a:moveTo>
                  <a:cubicBezTo>
                    <a:pt x="9073" y="0"/>
                    <a:pt x="4562" y="577"/>
                    <a:pt x="201" y="1679"/>
                  </a:cubicBezTo>
                  <a:cubicBezTo>
                    <a:pt x="75" y="1730"/>
                    <a:pt x="0" y="1830"/>
                    <a:pt x="50" y="1955"/>
                  </a:cubicBezTo>
                  <a:cubicBezTo>
                    <a:pt x="72" y="2042"/>
                    <a:pt x="150" y="2110"/>
                    <a:pt x="253" y="2110"/>
                  </a:cubicBezTo>
                  <a:cubicBezTo>
                    <a:pt x="268" y="2110"/>
                    <a:pt x="284" y="2109"/>
                    <a:pt x="301" y="2105"/>
                  </a:cubicBezTo>
                  <a:cubicBezTo>
                    <a:pt x="4637" y="978"/>
                    <a:pt x="9098" y="426"/>
                    <a:pt x="13559" y="426"/>
                  </a:cubicBezTo>
                  <a:cubicBezTo>
                    <a:pt x="16441" y="426"/>
                    <a:pt x="19324" y="652"/>
                    <a:pt x="22181" y="1128"/>
                  </a:cubicBezTo>
                  <a:cubicBezTo>
                    <a:pt x="25815" y="1730"/>
                    <a:pt x="29474" y="2707"/>
                    <a:pt x="33183" y="2707"/>
                  </a:cubicBezTo>
                  <a:cubicBezTo>
                    <a:pt x="33509" y="2707"/>
                    <a:pt x="33860" y="2707"/>
                    <a:pt x="34211" y="2682"/>
                  </a:cubicBezTo>
                  <a:cubicBezTo>
                    <a:pt x="36943" y="2532"/>
                    <a:pt x="39624" y="1805"/>
                    <a:pt x="42306" y="1805"/>
                  </a:cubicBezTo>
                  <a:lnTo>
                    <a:pt x="42406" y="1805"/>
                  </a:lnTo>
                  <a:cubicBezTo>
                    <a:pt x="45840" y="1830"/>
                    <a:pt x="49274" y="3083"/>
                    <a:pt x="52782" y="3083"/>
                  </a:cubicBezTo>
                  <a:cubicBezTo>
                    <a:pt x="53183" y="3083"/>
                    <a:pt x="53609" y="3058"/>
                    <a:pt x="54035" y="3033"/>
                  </a:cubicBezTo>
                  <a:cubicBezTo>
                    <a:pt x="56692" y="2757"/>
                    <a:pt x="59173" y="1654"/>
                    <a:pt x="61755" y="1629"/>
                  </a:cubicBezTo>
                  <a:lnTo>
                    <a:pt x="61830" y="1629"/>
                  </a:lnTo>
                  <a:cubicBezTo>
                    <a:pt x="63910" y="1629"/>
                    <a:pt x="65965" y="2331"/>
                    <a:pt x="68096" y="2732"/>
                  </a:cubicBezTo>
                  <a:cubicBezTo>
                    <a:pt x="69625" y="3008"/>
                    <a:pt x="71379" y="3108"/>
                    <a:pt x="73284" y="3108"/>
                  </a:cubicBezTo>
                  <a:cubicBezTo>
                    <a:pt x="78798" y="3108"/>
                    <a:pt x="85464" y="2231"/>
                    <a:pt x="90752" y="2231"/>
                  </a:cubicBezTo>
                  <a:cubicBezTo>
                    <a:pt x="92181" y="2231"/>
                    <a:pt x="93509" y="2306"/>
                    <a:pt x="94662" y="2456"/>
                  </a:cubicBezTo>
                  <a:cubicBezTo>
                    <a:pt x="94676" y="2459"/>
                    <a:pt x="94688" y="2460"/>
                    <a:pt x="94701" y="2460"/>
                  </a:cubicBezTo>
                  <a:cubicBezTo>
                    <a:pt x="94808" y="2460"/>
                    <a:pt x="94890" y="2371"/>
                    <a:pt x="94913" y="2281"/>
                  </a:cubicBezTo>
                  <a:cubicBezTo>
                    <a:pt x="94913" y="2156"/>
                    <a:pt x="94838" y="2055"/>
                    <a:pt x="94737" y="2055"/>
                  </a:cubicBezTo>
                  <a:cubicBezTo>
                    <a:pt x="93534" y="1880"/>
                    <a:pt x="92181" y="1830"/>
                    <a:pt x="90752" y="1830"/>
                  </a:cubicBezTo>
                  <a:cubicBezTo>
                    <a:pt x="85414" y="1830"/>
                    <a:pt x="78772" y="2682"/>
                    <a:pt x="73284" y="2682"/>
                  </a:cubicBezTo>
                  <a:cubicBezTo>
                    <a:pt x="71404" y="2682"/>
                    <a:pt x="69650" y="2582"/>
                    <a:pt x="68171" y="2306"/>
                  </a:cubicBezTo>
                  <a:cubicBezTo>
                    <a:pt x="66091" y="1930"/>
                    <a:pt x="64010" y="1203"/>
                    <a:pt x="61830" y="1203"/>
                  </a:cubicBezTo>
                  <a:lnTo>
                    <a:pt x="61730" y="1203"/>
                  </a:lnTo>
                  <a:cubicBezTo>
                    <a:pt x="59048" y="1228"/>
                    <a:pt x="56567" y="2356"/>
                    <a:pt x="53985" y="2607"/>
                  </a:cubicBezTo>
                  <a:cubicBezTo>
                    <a:pt x="53584" y="2657"/>
                    <a:pt x="53183" y="2657"/>
                    <a:pt x="52782" y="2657"/>
                  </a:cubicBezTo>
                  <a:cubicBezTo>
                    <a:pt x="52749" y="2657"/>
                    <a:pt x="52716" y="2657"/>
                    <a:pt x="52683" y="2657"/>
                  </a:cubicBezTo>
                  <a:cubicBezTo>
                    <a:pt x="49307" y="2657"/>
                    <a:pt x="45906" y="1403"/>
                    <a:pt x="42406" y="1379"/>
                  </a:cubicBezTo>
                  <a:lnTo>
                    <a:pt x="42306" y="1379"/>
                  </a:lnTo>
                  <a:cubicBezTo>
                    <a:pt x="39549" y="1379"/>
                    <a:pt x="36867" y="2131"/>
                    <a:pt x="34186" y="2256"/>
                  </a:cubicBezTo>
                  <a:cubicBezTo>
                    <a:pt x="33835" y="2281"/>
                    <a:pt x="33509" y="2281"/>
                    <a:pt x="33183" y="2281"/>
                  </a:cubicBezTo>
                  <a:cubicBezTo>
                    <a:pt x="29524" y="2281"/>
                    <a:pt x="25915" y="1303"/>
                    <a:pt x="22256" y="702"/>
                  </a:cubicBezTo>
                  <a:cubicBezTo>
                    <a:pt x="19374" y="226"/>
                    <a:pt x="16466" y="0"/>
                    <a:pt x="13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4"/>
            <p:cNvSpPr/>
            <p:nvPr/>
          </p:nvSpPr>
          <p:spPr>
            <a:xfrm flipH="1">
              <a:off x="5333226" y="2313804"/>
              <a:ext cx="1479308" cy="56847"/>
            </a:xfrm>
            <a:custGeom>
              <a:avLst/>
              <a:gdLst/>
              <a:ahLst/>
              <a:cxnLst/>
              <a:rect l="l" t="t" r="r" b="b"/>
              <a:pathLst>
                <a:path w="98522" h="3786" extrusionOk="0">
                  <a:moveTo>
                    <a:pt x="27419" y="1"/>
                  </a:moveTo>
                  <a:cubicBezTo>
                    <a:pt x="25890" y="1"/>
                    <a:pt x="24361" y="126"/>
                    <a:pt x="22832" y="402"/>
                  </a:cubicBezTo>
                  <a:cubicBezTo>
                    <a:pt x="19524" y="1003"/>
                    <a:pt x="16241" y="2332"/>
                    <a:pt x="13058" y="2332"/>
                  </a:cubicBezTo>
                  <a:cubicBezTo>
                    <a:pt x="12256" y="2332"/>
                    <a:pt x="11454" y="2256"/>
                    <a:pt x="10677" y="2056"/>
                  </a:cubicBezTo>
                  <a:cubicBezTo>
                    <a:pt x="9223" y="1680"/>
                    <a:pt x="7820" y="928"/>
                    <a:pt x="6266" y="627"/>
                  </a:cubicBezTo>
                  <a:cubicBezTo>
                    <a:pt x="5815" y="527"/>
                    <a:pt x="5338" y="477"/>
                    <a:pt x="4862" y="477"/>
                  </a:cubicBezTo>
                  <a:cubicBezTo>
                    <a:pt x="3158" y="477"/>
                    <a:pt x="1454" y="1053"/>
                    <a:pt x="100" y="2131"/>
                  </a:cubicBezTo>
                  <a:cubicBezTo>
                    <a:pt x="25" y="2181"/>
                    <a:pt x="0" y="2332"/>
                    <a:pt x="75" y="2407"/>
                  </a:cubicBezTo>
                  <a:cubicBezTo>
                    <a:pt x="119" y="2465"/>
                    <a:pt x="181" y="2490"/>
                    <a:pt x="244" y="2490"/>
                  </a:cubicBezTo>
                  <a:cubicBezTo>
                    <a:pt x="289" y="2490"/>
                    <a:pt x="334" y="2478"/>
                    <a:pt x="376" y="2457"/>
                  </a:cubicBezTo>
                  <a:cubicBezTo>
                    <a:pt x="1629" y="1454"/>
                    <a:pt x="3258" y="903"/>
                    <a:pt x="4862" y="903"/>
                  </a:cubicBezTo>
                  <a:cubicBezTo>
                    <a:pt x="5313" y="903"/>
                    <a:pt x="5764" y="953"/>
                    <a:pt x="6191" y="1028"/>
                  </a:cubicBezTo>
                  <a:cubicBezTo>
                    <a:pt x="7669" y="1329"/>
                    <a:pt x="9048" y="2081"/>
                    <a:pt x="10577" y="2457"/>
                  </a:cubicBezTo>
                  <a:cubicBezTo>
                    <a:pt x="11404" y="2657"/>
                    <a:pt x="12231" y="2758"/>
                    <a:pt x="13058" y="2758"/>
                  </a:cubicBezTo>
                  <a:cubicBezTo>
                    <a:pt x="16366" y="2733"/>
                    <a:pt x="19649" y="1379"/>
                    <a:pt x="22907" y="803"/>
                  </a:cubicBezTo>
                  <a:cubicBezTo>
                    <a:pt x="24411" y="527"/>
                    <a:pt x="25915" y="427"/>
                    <a:pt x="27419" y="427"/>
                  </a:cubicBezTo>
                  <a:cubicBezTo>
                    <a:pt x="31103" y="427"/>
                    <a:pt x="34837" y="1078"/>
                    <a:pt x="38547" y="1630"/>
                  </a:cubicBezTo>
                  <a:cubicBezTo>
                    <a:pt x="48221" y="3033"/>
                    <a:pt x="60677" y="3785"/>
                    <a:pt x="72782" y="3785"/>
                  </a:cubicBezTo>
                  <a:cubicBezTo>
                    <a:pt x="81980" y="3785"/>
                    <a:pt x="90953" y="3359"/>
                    <a:pt x="98321" y="2457"/>
                  </a:cubicBezTo>
                  <a:cubicBezTo>
                    <a:pt x="98447" y="2432"/>
                    <a:pt x="98522" y="2332"/>
                    <a:pt x="98522" y="2231"/>
                  </a:cubicBezTo>
                  <a:cubicBezTo>
                    <a:pt x="98497" y="2106"/>
                    <a:pt x="98397" y="2031"/>
                    <a:pt x="98271" y="2031"/>
                  </a:cubicBezTo>
                  <a:cubicBezTo>
                    <a:pt x="90928" y="2933"/>
                    <a:pt x="81955" y="3359"/>
                    <a:pt x="72782" y="3359"/>
                  </a:cubicBezTo>
                  <a:cubicBezTo>
                    <a:pt x="60702" y="3359"/>
                    <a:pt x="48246" y="2632"/>
                    <a:pt x="38597" y="1204"/>
                  </a:cubicBezTo>
                  <a:cubicBezTo>
                    <a:pt x="34913" y="652"/>
                    <a:pt x="31153" y="1"/>
                    <a:pt x="27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4"/>
            <p:cNvSpPr/>
            <p:nvPr/>
          </p:nvSpPr>
          <p:spPr>
            <a:xfrm flipH="1">
              <a:off x="5321560" y="2445148"/>
              <a:ext cx="1498137" cy="49685"/>
            </a:xfrm>
            <a:custGeom>
              <a:avLst/>
              <a:gdLst/>
              <a:ahLst/>
              <a:cxnLst/>
              <a:rect l="l" t="t" r="r" b="b"/>
              <a:pathLst>
                <a:path w="99776" h="3309" extrusionOk="0">
                  <a:moveTo>
                    <a:pt x="11830" y="1"/>
                  </a:moveTo>
                  <a:cubicBezTo>
                    <a:pt x="7845" y="1"/>
                    <a:pt x="3835" y="828"/>
                    <a:pt x="151" y="2407"/>
                  </a:cubicBezTo>
                  <a:cubicBezTo>
                    <a:pt x="51" y="2457"/>
                    <a:pt x="1" y="2582"/>
                    <a:pt x="51" y="2682"/>
                  </a:cubicBezTo>
                  <a:cubicBezTo>
                    <a:pt x="88" y="2756"/>
                    <a:pt x="151" y="2802"/>
                    <a:pt x="232" y="2802"/>
                  </a:cubicBezTo>
                  <a:cubicBezTo>
                    <a:pt x="261" y="2802"/>
                    <a:pt x="293" y="2796"/>
                    <a:pt x="327" y="2783"/>
                  </a:cubicBezTo>
                  <a:cubicBezTo>
                    <a:pt x="3936" y="1229"/>
                    <a:pt x="7896" y="427"/>
                    <a:pt x="11830" y="427"/>
                  </a:cubicBezTo>
                  <a:cubicBezTo>
                    <a:pt x="12557" y="427"/>
                    <a:pt x="13284" y="452"/>
                    <a:pt x="13986" y="502"/>
                  </a:cubicBezTo>
                  <a:cubicBezTo>
                    <a:pt x="19049" y="878"/>
                    <a:pt x="24036" y="2582"/>
                    <a:pt x="29174" y="2607"/>
                  </a:cubicBezTo>
                  <a:cubicBezTo>
                    <a:pt x="29525" y="2607"/>
                    <a:pt x="29876" y="2582"/>
                    <a:pt x="30227" y="2582"/>
                  </a:cubicBezTo>
                  <a:cubicBezTo>
                    <a:pt x="33836" y="2407"/>
                    <a:pt x="37294" y="1279"/>
                    <a:pt x="40828" y="878"/>
                  </a:cubicBezTo>
                  <a:cubicBezTo>
                    <a:pt x="41981" y="753"/>
                    <a:pt x="43134" y="702"/>
                    <a:pt x="44312" y="702"/>
                  </a:cubicBezTo>
                  <a:cubicBezTo>
                    <a:pt x="47244" y="702"/>
                    <a:pt x="50202" y="1053"/>
                    <a:pt x="53134" y="1404"/>
                  </a:cubicBezTo>
                  <a:cubicBezTo>
                    <a:pt x="57996" y="1981"/>
                    <a:pt x="62858" y="2557"/>
                    <a:pt x="67721" y="3134"/>
                  </a:cubicBezTo>
                  <a:cubicBezTo>
                    <a:pt x="68873" y="3259"/>
                    <a:pt x="70753" y="3309"/>
                    <a:pt x="73009" y="3309"/>
                  </a:cubicBezTo>
                  <a:cubicBezTo>
                    <a:pt x="82658" y="3309"/>
                    <a:pt x="99575" y="2331"/>
                    <a:pt x="99575" y="2331"/>
                  </a:cubicBezTo>
                  <a:cubicBezTo>
                    <a:pt x="99701" y="2331"/>
                    <a:pt x="99776" y="2231"/>
                    <a:pt x="99776" y="2106"/>
                  </a:cubicBezTo>
                  <a:cubicBezTo>
                    <a:pt x="99776" y="2006"/>
                    <a:pt x="99676" y="1905"/>
                    <a:pt x="99550" y="1905"/>
                  </a:cubicBezTo>
                  <a:cubicBezTo>
                    <a:pt x="99550" y="1905"/>
                    <a:pt x="99300" y="1930"/>
                    <a:pt x="98823" y="1956"/>
                  </a:cubicBezTo>
                  <a:cubicBezTo>
                    <a:pt x="95440" y="2156"/>
                    <a:pt x="81430" y="2908"/>
                    <a:pt x="73009" y="2908"/>
                  </a:cubicBezTo>
                  <a:cubicBezTo>
                    <a:pt x="70753" y="2908"/>
                    <a:pt x="68898" y="2833"/>
                    <a:pt x="67771" y="2707"/>
                  </a:cubicBezTo>
                  <a:cubicBezTo>
                    <a:pt x="62908" y="2131"/>
                    <a:pt x="58046" y="1555"/>
                    <a:pt x="53184" y="978"/>
                  </a:cubicBezTo>
                  <a:cubicBezTo>
                    <a:pt x="50252" y="627"/>
                    <a:pt x="47269" y="276"/>
                    <a:pt x="44312" y="276"/>
                  </a:cubicBezTo>
                  <a:cubicBezTo>
                    <a:pt x="43134" y="276"/>
                    <a:pt x="41956" y="326"/>
                    <a:pt x="40778" y="477"/>
                  </a:cubicBezTo>
                  <a:cubicBezTo>
                    <a:pt x="37194" y="878"/>
                    <a:pt x="33735" y="1981"/>
                    <a:pt x="30202" y="2156"/>
                  </a:cubicBezTo>
                  <a:cubicBezTo>
                    <a:pt x="29851" y="2181"/>
                    <a:pt x="29525" y="2181"/>
                    <a:pt x="29174" y="2181"/>
                  </a:cubicBezTo>
                  <a:cubicBezTo>
                    <a:pt x="24136" y="2181"/>
                    <a:pt x="19149" y="477"/>
                    <a:pt x="14036" y="76"/>
                  </a:cubicBezTo>
                  <a:cubicBezTo>
                    <a:pt x="13309" y="26"/>
                    <a:pt x="12557"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4"/>
            <p:cNvSpPr/>
            <p:nvPr/>
          </p:nvSpPr>
          <p:spPr>
            <a:xfrm flipH="1">
              <a:off x="5346021" y="2594181"/>
              <a:ext cx="1498512" cy="40661"/>
            </a:xfrm>
            <a:custGeom>
              <a:avLst/>
              <a:gdLst/>
              <a:ahLst/>
              <a:cxnLst/>
              <a:rect l="l" t="t" r="r" b="b"/>
              <a:pathLst>
                <a:path w="99801" h="2708" extrusionOk="0">
                  <a:moveTo>
                    <a:pt x="16442" y="1"/>
                  </a:moveTo>
                  <a:cubicBezTo>
                    <a:pt x="11028" y="1"/>
                    <a:pt x="5590" y="527"/>
                    <a:pt x="201" y="1053"/>
                  </a:cubicBezTo>
                  <a:cubicBezTo>
                    <a:pt x="76" y="1078"/>
                    <a:pt x="1" y="1178"/>
                    <a:pt x="1" y="1304"/>
                  </a:cubicBezTo>
                  <a:cubicBezTo>
                    <a:pt x="23" y="1393"/>
                    <a:pt x="106" y="1483"/>
                    <a:pt x="195" y="1483"/>
                  </a:cubicBezTo>
                  <a:cubicBezTo>
                    <a:pt x="205" y="1483"/>
                    <a:pt x="216" y="1482"/>
                    <a:pt x="226" y="1479"/>
                  </a:cubicBezTo>
                  <a:cubicBezTo>
                    <a:pt x="5615" y="953"/>
                    <a:pt x="11053" y="427"/>
                    <a:pt x="16442" y="427"/>
                  </a:cubicBezTo>
                  <a:cubicBezTo>
                    <a:pt x="19675" y="427"/>
                    <a:pt x="22908" y="602"/>
                    <a:pt x="26116" y="1103"/>
                  </a:cubicBezTo>
                  <a:cubicBezTo>
                    <a:pt x="29023" y="1554"/>
                    <a:pt x="31906" y="2256"/>
                    <a:pt x="34863" y="2457"/>
                  </a:cubicBezTo>
                  <a:cubicBezTo>
                    <a:pt x="35590" y="2532"/>
                    <a:pt x="36292" y="2532"/>
                    <a:pt x="37018" y="2532"/>
                  </a:cubicBezTo>
                  <a:cubicBezTo>
                    <a:pt x="40201" y="2532"/>
                    <a:pt x="43384" y="2106"/>
                    <a:pt x="46567" y="1880"/>
                  </a:cubicBezTo>
                  <a:cubicBezTo>
                    <a:pt x="49149" y="1680"/>
                    <a:pt x="51755" y="1630"/>
                    <a:pt x="54362" y="1630"/>
                  </a:cubicBezTo>
                  <a:cubicBezTo>
                    <a:pt x="56317" y="1630"/>
                    <a:pt x="58297" y="1655"/>
                    <a:pt x="60252" y="1680"/>
                  </a:cubicBezTo>
                  <a:cubicBezTo>
                    <a:pt x="67921" y="1805"/>
                    <a:pt x="91906" y="2582"/>
                    <a:pt x="99575" y="2707"/>
                  </a:cubicBezTo>
                  <a:cubicBezTo>
                    <a:pt x="99700" y="2707"/>
                    <a:pt x="99801" y="2632"/>
                    <a:pt x="99801" y="2507"/>
                  </a:cubicBezTo>
                  <a:cubicBezTo>
                    <a:pt x="99801" y="2381"/>
                    <a:pt x="99700" y="2306"/>
                    <a:pt x="99600" y="2281"/>
                  </a:cubicBezTo>
                  <a:cubicBezTo>
                    <a:pt x="91931" y="2156"/>
                    <a:pt x="67946" y="1404"/>
                    <a:pt x="60252" y="1279"/>
                  </a:cubicBezTo>
                  <a:cubicBezTo>
                    <a:pt x="58297" y="1229"/>
                    <a:pt x="56342" y="1204"/>
                    <a:pt x="54362" y="1204"/>
                  </a:cubicBezTo>
                  <a:cubicBezTo>
                    <a:pt x="51755" y="1204"/>
                    <a:pt x="49149" y="1254"/>
                    <a:pt x="46542" y="1454"/>
                  </a:cubicBezTo>
                  <a:cubicBezTo>
                    <a:pt x="43334" y="1680"/>
                    <a:pt x="40176" y="2131"/>
                    <a:pt x="37018" y="2131"/>
                  </a:cubicBezTo>
                  <a:cubicBezTo>
                    <a:pt x="36292" y="2131"/>
                    <a:pt x="35590" y="2106"/>
                    <a:pt x="34888" y="2056"/>
                  </a:cubicBezTo>
                  <a:cubicBezTo>
                    <a:pt x="31981" y="1855"/>
                    <a:pt x="29099" y="1153"/>
                    <a:pt x="26191" y="702"/>
                  </a:cubicBezTo>
                  <a:cubicBezTo>
                    <a:pt x="22958" y="201"/>
                    <a:pt x="19700" y="1"/>
                    <a:pt x="16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4"/>
            <p:cNvSpPr/>
            <p:nvPr/>
          </p:nvSpPr>
          <p:spPr>
            <a:xfrm flipH="1">
              <a:off x="5354296" y="2724024"/>
              <a:ext cx="1514323" cy="35390"/>
            </a:xfrm>
            <a:custGeom>
              <a:avLst/>
              <a:gdLst/>
              <a:ahLst/>
              <a:cxnLst/>
              <a:rect l="l" t="t" r="r" b="b"/>
              <a:pathLst>
                <a:path w="100854" h="2357" extrusionOk="0">
                  <a:moveTo>
                    <a:pt x="6793" y="0"/>
                  </a:moveTo>
                  <a:cubicBezTo>
                    <a:pt x="4437" y="0"/>
                    <a:pt x="2181" y="426"/>
                    <a:pt x="126" y="1730"/>
                  </a:cubicBezTo>
                  <a:cubicBezTo>
                    <a:pt x="26" y="1780"/>
                    <a:pt x="1" y="1930"/>
                    <a:pt x="51" y="2005"/>
                  </a:cubicBezTo>
                  <a:cubicBezTo>
                    <a:pt x="101" y="2072"/>
                    <a:pt x="173" y="2105"/>
                    <a:pt x="246" y="2105"/>
                  </a:cubicBezTo>
                  <a:cubicBezTo>
                    <a:pt x="282" y="2105"/>
                    <a:pt x="318" y="2097"/>
                    <a:pt x="352" y="2080"/>
                  </a:cubicBezTo>
                  <a:cubicBezTo>
                    <a:pt x="2306" y="827"/>
                    <a:pt x="4487" y="426"/>
                    <a:pt x="6793" y="426"/>
                  </a:cubicBezTo>
                  <a:cubicBezTo>
                    <a:pt x="10878" y="426"/>
                    <a:pt x="15339" y="1730"/>
                    <a:pt x="19600" y="1905"/>
                  </a:cubicBezTo>
                  <a:lnTo>
                    <a:pt x="20502" y="1905"/>
                  </a:lnTo>
                  <a:cubicBezTo>
                    <a:pt x="23008" y="1905"/>
                    <a:pt x="25490" y="1554"/>
                    <a:pt x="27946" y="1454"/>
                  </a:cubicBezTo>
                  <a:cubicBezTo>
                    <a:pt x="28522" y="1429"/>
                    <a:pt x="29074" y="1429"/>
                    <a:pt x="29650" y="1429"/>
                  </a:cubicBezTo>
                  <a:cubicBezTo>
                    <a:pt x="32808" y="1429"/>
                    <a:pt x="35966" y="1755"/>
                    <a:pt x="39149" y="2005"/>
                  </a:cubicBezTo>
                  <a:cubicBezTo>
                    <a:pt x="42457" y="2256"/>
                    <a:pt x="46868" y="2356"/>
                    <a:pt x="51831" y="2356"/>
                  </a:cubicBezTo>
                  <a:cubicBezTo>
                    <a:pt x="67871" y="2356"/>
                    <a:pt x="89901" y="1278"/>
                    <a:pt x="100628" y="852"/>
                  </a:cubicBezTo>
                  <a:cubicBezTo>
                    <a:pt x="100753" y="827"/>
                    <a:pt x="100853" y="752"/>
                    <a:pt x="100828" y="627"/>
                  </a:cubicBezTo>
                  <a:cubicBezTo>
                    <a:pt x="100828" y="501"/>
                    <a:pt x="100728" y="426"/>
                    <a:pt x="100628" y="426"/>
                  </a:cubicBezTo>
                  <a:cubicBezTo>
                    <a:pt x="89876" y="852"/>
                    <a:pt x="67871" y="1955"/>
                    <a:pt x="51831" y="1955"/>
                  </a:cubicBezTo>
                  <a:cubicBezTo>
                    <a:pt x="46868" y="1955"/>
                    <a:pt x="42482" y="1830"/>
                    <a:pt x="39174" y="1579"/>
                  </a:cubicBezTo>
                  <a:cubicBezTo>
                    <a:pt x="36016" y="1329"/>
                    <a:pt x="32833" y="1003"/>
                    <a:pt x="29650" y="1003"/>
                  </a:cubicBezTo>
                  <a:cubicBezTo>
                    <a:pt x="29074" y="1003"/>
                    <a:pt x="28497" y="1003"/>
                    <a:pt x="27946" y="1028"/>
                  </a:cubicBezTo>
                  <a:cubicBezTo>
                    <a:pt x="25439" y="1153"/>
                    <a:pt x="22958" y="1504"/>
                    <a:pt x="20502" y="1504"/>
                  </a:cubicBezTo>
                  <a:cubicBezTo>
                    <a:pt x="20201" y="1504"/>
                    <a:pt x="19901" y="1479"/>
                    <a:pt x="19600" y="1479"/>
                  </a:cubicBezTo>
                  <a:cubicBezTo>
                    <a:pt x="15439" y="1329"/>
                    <a:pt x="10953" y="0"/>
                    <a:pt x="6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4"/>
            <p:cNvSpPr/>
            <p:nvPr/>
          </p:nvSpPr>
          <p:spPr>
            <a:xfrm flipH="1">
              <a:off x="5384026" y="2875685"/>
              <a:ext cx="1497011" cy="47808"/>
            </a:xfrm>
            <a:custGeom>
              <a:avLst/>
              <a:gdLst/>
              <a:ahLst/>
              <a:cxnLst/>
              <a:rect l="l" t="t" r="r" b="b"/>
              <a:pathLst>
                <a:path w="99701" h="3184" extrusionOk="0">
                  <a:moveTo>
                    <a:pt x="11379" y="0"/>
                  </a:moveTo>
                  <a:cubicBezTo>
                    <a:pt x="7519" y="0"/>
                    <a:pt x="3735" y="502"/>
                    <a:pt x="151" y="2131"/>
                  </a:cubicBezTo>
                  <a:cubicBezTo>
                    <a:pt x="51" y="2181"/>
                    <a:pt x="1" y="2306"/>
                    <a:pt x="51" y="2407"/>
                  </a:cubicBezTo>
                  <a:cubicBezTo>
                    <a:pt x="90" y="2504"/>
                    <a:pt x="174" y="2541"/>
                    <a:pt x="256" y="2541"/>
                  </a:cubicBezTo>
                  <a:cubicBezTo>
                    <a:pt x="280" y="2541"/>
                    <a:pt x="304" y="2537"/>
                    <a:pt x="326" y="2532"/>
                  </a:cubicBezTo>
                  <a:cubicBezTo>
                    <a:pt x="3835" y="928"/>
                    <a:pt x="7545" y="427"/>
                    <a:pt x="11379" y="427"/>
                  </a:cubicBezTo>
                  <a:cubicBezTo>
                    <a:pt x="17419" y="427"/>
                    <a:pt x="23735" y="1655"/>
                    <a:pt x="29926" y="1655"/>
                  </a:cubicBezTo>
                  <a:cubicBezTo>
                    <a:pt x="30527" y="1655"/>
                    <a:pt x="31154" y="1630"/>
                    <a:pt x="31755" y="1605"/>
                  </a:cubicBezTo>
                  <a:cubicBezTo>
                    <a:pt x="36091" y="1429"/>
                    <a:pt x="40427" y="477"/>
                    <a:pt x="44713" y="477"/>
                  </a:cubicBezTo>
                  <a:cubicBezTo>
                    <a:pt x="45715" y="477"/>
                    <a:pt x="46718" y="527"/>
                    <a:pt x="47720" y="652"/>
                  </a:cubicBezTo>
                  <a:cubicBezTo>
                    <a:pt x="51028" y="1078"/>
                    <a:pt x="54236" y="2281"/>
                    <a:pt x="57570" y="2858"/>
                  </a:cubicBezTo>
                  <a:cubicBezTo>
                    <a:pt x="59074" y="3083"/>
                    <a:pt x="61705" y="3183"/>
                    <a:pt x="64988" y="3183"/>
                  </a:cubicBezTo>
                  <a:cubicBezTo>
                    <a:pt x="70577" y="3183"/>
                    <a:pt x="77971" y="2908"/>
                    <a:pt x="84588" y="2457"/>
                  </a:cubicBezTo>
                  <a:cubicBezTo>
                    <a:pt x="91229" y="2031"/>
                    <a:pt x="97044" y="1454"/>
                    <a:pt x="99525" y="903"/>
                  </a:cubicBezTo>
                  <a:cubicBezTo>
                    <a:pt x="99625" y="878"/>
                    <a:pt x="99700" y="777"/>
                    <a:pt x="99675" y="652"/>
                  </a:cubicBezTo>
                  <a:cubicBezTo>
                    <a:pt x="99654" y="565"/>
                    <a:pt x="99575" y="497"/>
                    <a:pt x="99473" y="497"/>
                  </a:cubicBezTo>
                  <a:cubicBezTo>
                    <a:pt x="99457" y="497"/>
                    <a:pt x="99441" y="498"/>
                    <a:pt x="99425" y="502"/>
                  </a:cubicBezTo>
                  <a:cubicBezTo>
                    <a:pt x="97019" y="1028"/>
                    <a:pt x="91179" y="1605"/>
                    <a:pt x="84562" y="2056"/>
                  </a:cubicBezTo>
                  <a:cubicBezTo>
                    <a:pt x="77946" y="2482"/>
                    <a:pt x="70552" y="2782"/>
                    <a:pt x="64988" y="2782"/>
                  </a:cubicBezTo>
                  <a:cubicBezTo>
                    <a:pt x="61730" y="2782"/>
                    <a:pt x="59074" y="2682"/>
                    <a:pt x="57645" y="2432"/>
                  </a:cubicBezTo>
                  <a:cubicBezTo>
                    <a:pt x="54362" y="1880"/>
                    <a:pt x="51154" y="677"/>
                    <a:pt x="47770" y="251"/>
                  </a:cubicBezTo>
                  <a:cubicBezTo>
                    <a:pt x="46743" y="126"/>
                    <a:pt x="45740" y="76"/>
                    <a:pt x="44713" y="76"/>
                  </a:cubicBezTo>
                  <a:cubicBezTo>
                    <a:pt x="40352" y="76"/>
                    <a:pt x="36041" y="1003"/>
                    <a:pt x="31730" y="1204"/>
                  </a:cubicBezTo>
                  <a:cubicBezTo>
                    <a:pt x="31129" y="1229"/>
                    <a:pt x="30527" y="1229"/>
                    <a:pt x="29926" y="1229"/>
                  </a:cubicBezTo>
                  <a:cubicBezTo>
                    <a:pt x="23810" y="1229"/>
                    <a:pt x="17469" y="0"/>
                    <a:pt x="1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4"/>
            <p:cNvSpPr/>
            <p:nvPr/>
          </p:nvSpPr>
          <p:spPr>
            <a:xfrm flipH="1">
              <a:off x="5451752" y="3023593"/>
              <a:ext cx="1311485" cy="24099"/>
            </a:xfrm>
            <a:custGeom>
              <a:avLst/>
              <a:gdLst/>
              <a:ahLst/>
              <a:cxnLst/>
              <a:rect l="l" t="t" r="r" b="b"/>
              <a:pathLst>
                <a:path w="87345" h="1605" extrusionOk="0">
                  <a:moveTo>
                    <a:pt x="12782" y="0"/>
                  </a:moveTo>
                  <a:cubicBezTo>
                    <a:pt x="8572" y="0"/>
                    <a:pt x="4361" y="226"/>
                    <a:pt x="201" y="1003"/>
                  </a:cubicBezTo>
                  <a:cubicBezTo>
                    <a:pt x="75" y="1028"/>
                    <a:pt x="0" y="1128"/>
                    <a:pt x="25" y="1253"/>
                  </a:cubicBezTo>
                  <a:cubicBezTo>
                    <a:pt x="47" y="1340"/>
                    <a:pt x="126" y="1409"/>
                    <a:pt x="228" y="1409"/>
                  </a:cubicBezTo>
                  <a:cubicBezTo>
                    <a:pt x="243" y="1409"/>
                    <a:pt x="259" y="1407"/>
                    <a:pt x="276" y="1404"/>
                  </a:cubicBezTo>
                  <a:cubicBezTo>
                    <a:pt x="4386" y="652"/>
                    <a:pt x="8597" y="426"/>
                    <a:pt x="12782" y="426"/>
                  </a:cubicBezTo>
                  <a:cubicBezTo>
                    <a:pt x="14837" y="426"/>
                    <a:pt x="16868" y="476"/>
                    <a:pt x="18923" y="526"/>
                  </a:cubicBezTo>
                  <a:cubicBezTo>
                    <a:pt x="29424" y="877"/>
                    <a:pt x="49574" y="1604"/>
                    <a:pt x="66392" y="1604"/>
                  </a:cubicBezTo>
                  <a:cubicBezTo>
                    <a:pt x="74612" y="1604"/>
                    <a:pt x="82006" y="1429"/>
                    <a:pt x="87144" y="953"/>
                  </a:cubicBezTo>
                  <a:cubicBezTo>
                    <a:pt x="87244" y="927"/>
                    <a:pt x="87344" y="827"/>
                    <a:pt x="87319" y="727"/>
                  </a:cubicBezTo>
                  <a:cubicBezTo>
                    <a:pt x="87319" y="602"/>
                    <a:pt x="87219" y="526"/>
                    <a:pt x="87093" y="526"/>
                  </a:cubicBezTo>
                  <a:cubicBezTo>
                    <a:pt x="82006" y="1028"/>
                    <a:pt x="74587" y="1203"/>
                    <a:pt x="66392" y="1203"/>
                  </a:cubicBezTo>
                  <a:cubicBezTo>
                    <a:pt x="49574" y="1203"/>
                    <a:pt x="29424" y="451"/>
                    <a:pt x="18923" y="125"/>
                  </a:cubicBezTo>
                  <a:cubicBezTo>
                    <a:pt x="16893" y="50"/>
                    <a:pt x="14837" y="0"/>
                    <a:pt x="12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4"/>
            <p:cNvSpPr/>
            <p:nvPr/>
          </p:nvSpPr>
          <p:spPr>
            <a:xfrm flipH="1">
              <a:off x="5558244" y="3165839"/>
              <a:ext cx="1047311" cy="46682"/>
            </a:xfrm>
            <a:custGeom>
              <a:avLst/>
              <a:gdLst/>
              <a:ahLst/>
              <a:cxnLst/>
              <a:rect l="l" t="t" r="r" b="b"/>
              <a:pathLst>
                <a:path w="69751" h="3109" extrusionOk="0">
                  <a:moveTo>
                    <a:pt x="6818" y="1"/>
                  </a:moveTo>
                  <a:cubicBezTo>
                    <a:pt x="4537" y="1"/>
                    <a:pt x="2281" y="377"/>
                    <a:pt x="151" y="1354"/>
                  </a:cubicBezTo>
                  <a:cubicBezTo>
                    <a:pt x="51" y="1404"/>
                    <a:pt x="1" y="1530"/>
                    <a:pt x="51" y="1630"/>
                  </a:cubicBezTo>
                  <a:cubicBezTo>
                    <a:pt x="87" y="1703"/>
                    <a:pt x="164" y="1750"/>
                    <a:pt x="242" y="1750"/>
                  </a:cubicBezTo>
                  <a:cubicBezTo>
                    <a:pt x="271" y="1750"/>
                    <a:pt x="300" y="1744"/>
                    <a:pt x="326" y="1730"/>
                  </a:cubicBezTo>
                  <a:cubicBezTo>
                    <a:pt x="2407" y="778"/>
                    <a:pt x="4562" y="427"/>
                    <a:pt x="6818" y="427"/>
                  </a:cubicBezTo>
                  <a:cubicBezTo>
                    <a:pt x="11905" y="427"/>
                    <a:pt x="17344" y="2257"/>
                    <a:pt x="22632" y="2833"/>
                  </a:cubicBezTo>
                  <a:cubicBezTo>
                    <a:pt x="24387" y="3033"/>
                    <a:pt x="26642" y="3109"/>
                    <a:pt x="29224" y="3109"/>
                  </a:cubicBezTo>
                  <a:cubicBezTo>
                    <a:pt x="41379" y="3109"/>
                    <a:pt x="60778" y="1354"/>
                    <a:pt x="69274" y="1354"/>
                  </a:cubicBezTo>
                  <a:lnTo>
                    <a:pt x="69550" y="1354"/>
                  </a:lnTo>
                  <a:cubicBezTo>
                    <a:pt x="69675" y="1354"/>
                    <a:pt x="69750" y="1279"/>
                    <a:pt x="69750" y="1154"/>
                  </a:cubicBezTo>
                  <a:cubicBezTo>
                    <a:pt x="69750" y="1028"/>
                    <a:pt x="69675" y="953"/>
                    <a:pt x="69550" y="953"/>
                  </a:cubicBezTo>
                  <a:lnTo>
                    <a:pt x="69274" y="953"/>
                  </a:lnTo>
                  <a:cubicBezTo>
                    <a:pt x="60753" y="953"/>
                    <a:pt x="41354" y="2708"/>
                    <a:pt x="29224" y="2708"/>
                  </a:cubicBezTo>
                  <a:cubicBezTo>
                    <a:pt x="26667" y="2708"/>
                    <a:pt x="24412" y="2607"/>
                    <a:pt x="22682" y="2432"/>
                  </a:cubicBezTo>
                  <a:cubicBezTo>
                    <a:pt x="17444" y="1856"/>
                    <a:pt x="12006" y="26"/>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4"/>
            <p:cNvSpPr/>
            <p:nvPr/>
          </p:nvSpPr>
          <p:spPr>
            <a:xfrm flipH="1">
              <a:off x="5553700" y="3320518"/>
              <a:ext cx="625840" cy="26652"/>
            </a:xfrm>
            <a:custGeom>
              <a:avLst/>
              <a:gdLst/>
              <a:ahLst/>
              <a:cxnLst/>
              <a:rect l="l" t="t" r="r" b="b"/>
              <a:pathLst>
                <a:path w="41681" h="1775" extrusionOk="0">
                  <a:moveTo>
                    <a:pt x="12507" y="1"/>
                  </a:moveTo>
                  <a:cubicBezTo>
                    <a:pt x="7545" y="1"/>
                    <a:pt x="3108" y="301"/>
                    <a:pt x="176" y="1379"/>
                  </a:cubicBezTo>
                  <a:cubicBezTo>
                    <a:pt x="76" y="1404"/>
                    <a:pt x="1" y="1530"/>
                    <a:pt x="51" y="1630"/>
                  </a:cubicBezTo>
                  <a:cubicBezTo>
                    <a:pt x="88" y="1723"/>
                    <a:pt x="153" y="1774"/>
                    <a:pt x="235" y="1774"/>
                  </a:cubicBezTo>
                  <a:cubicBezTo>
                    <a:pt x="263" y="1774"/>
                    <a:pt x="294" y="1768"/>
                    <a:pt x="326" y="1755"/>
                  </a:cubicBezTo>
                  <a:cubicBezTo>
                    <a:pt x="3159" y="728"/>
                    <a:pt x="7570" y="427"/>
                    <a:pt x="12507" y="427"/>
                  </a:cubicBezTo>
                  <a:cubicBezTo>
                    <a:pt x="19750" y="427"/>
                    <a:pt x="28171" y="1078"/>
                    <a:pt x="34688" y="1078"/>
                  </a:cubicBezTo>
                  <a:cubicBezTo>
                    <a:pt x="37344" y="1078"/>
                    <a:pt x="39675" y="978"/>
                    <a:pt x="41505" y="652"/>
                  </a:cubicBezTo>
                  <a:cubicBezTo>
                    <a:pt x="41605" y="652"/>
                    <a:pt x="41680" y="527"/>
                    <a:pt x="41680" y="427"/>
                  </a:cubicBezTo>
                  <a:cubicBezTo>
                    <a:pt x="41658" y="318"/>
                    <a:pt x="41560" y="247"/>
                    <a:pt x="41469" y="247"/>
                  </a:cubicBezTo>
                  <a:cubicBezTo>
                    <a:pt x="41456" y="247"/>
                    <a:pt x="41442" y="248"/>
                    <a:pt x="41429" y="251"/>
                  </a:cubicBezTo>
                  <a:cubicBezTo>
                    <a:pt x="39650" y="552"/>
                    <a:pt x="37319" y="677"/>
                    <a:pt x="34688" y="677"/>
                  </a:cubicBezTo>
                  <a:cubicBezTo>
                    <a:pt x="28196" y="677"/>
                    <a:pt x="19775" y="1"/>
                    <a:pt x="12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4"/>
            <p:cNvSpPr/>
            <p:nvPr/>
          </p:nvSpPr>
          <p:spPr>
            <a:xfrm flipH="1">
              <a:off x="4677231" y="1718136"/>
              <a:ext cx="1018332" cy="1806259"/>
            </a:xfrm>
            <a:custGeom>
              <a:avLst/>
              <a:gdLst/>
              <a:ahLst/>
              <a:cxnLst/>
              <a:rect l="l" t="t" r="r" b="b"/>
              <a:pathLst>
                <a:path w="67821" h="120297" extrusionOk="0">
                  <a:moveTo>
                    <a:pt x="56178" y="0"/>
                  </a:moveTo>
                  <a:cubicBezTo>
                    <a:pt x="52211" y="0"/>
                    <a:pt x="48443" y="2340"/>
                    <a:pt x="45539" y="5033"/>
                  </a:cubicBezTo>
                  <a:cubicBezTo>
                    <a:pt x="45264" y="5284"/>
                    <a:pt x="45013" y="5534"/>
                    <a:pt x="44763" y="5785"/>
                  </a:cubicBezTo>
                  <a:cubicBezTo>
                    <a:pt x="44437" y="9619"/>
                    <a:pt x="44336" y="13479"/>
                    <a:pt x="44487" y="17339"/>
                  </a:cubicBezTo>
                  <a:cubicBezTo>
                    <a:pt x="43961" y="14005"/>
                    <a:pt x="43560" y="10672"/>
                    <a:pt x="43259" y="7339"/>
                  </a:cubicBezTo>
                  <a:cubicBezTo>
                    <a:pt x="42908" y="7715"/>
                    <a:pt x="42557" y="8116"/>
                    <a:pt x="42231" y="8492"/>
                  </a:cubicBezTo>
                  <a:cubicBezTo>
                    <a:pt x="42031" y="12301"/>
                    <a:pt x="41905" y="16136"/>
                    <a:pt x="41880" y="19945"/>
                  </a:cubicBezTo>
                  <a:cubicBezTo>
                    <a:pt x="40953" y="17188"/>
                    <a:pt x="40276" y="14356"/>
                    <a:pt x="39825" y="11474"/>
                  </a:cubicBezTo>
                  <a:cubicBezTo>
                    <a:pt x="36041" y="16587"/>
                    <a:pt x="33008" y="22276"/>
                    <a:pt x="29700" y="27715"/>
                  </a:cubicBezTo>
                  <a:cubicBezTo>
                    <a:pt x="27369" y="31524"/>
                    <a:pt x="24863" y="35284"/>
                    <a:pt x="22432" y="39043"/>
                  </a:cubicBezTo>
                  <a:cubicBezTo>
                    <a:pt x="21254" y="45033"/>
                    <a:pt x="20627" y="51123"/>
                    <a:pt x="20577" y="57239"/>
                  </a:cubicBezTo>
                  <a:cubicBezTo>
                    <a:pt x="19875" y="52878"/>
                    <a:pt x="19424" y="48467"/>
                    <a:pt x="19274" y="44081"/>
                  </a:cubicBezTo>
                  <a:cubicBezTo>
                    <a:pt x="18973" y="44557"/>
                    <a:pt x="18697" y="45033"/>
                    <a:pt x="18396" y="45534"/>
                  </a:cubicBezTo>
                  <a:cubicBezTo>
                    <a:pt x="18021" y="50923"/>
                    <a:pt x="17745" y="56311"/>
                    <a:pt x="17620" y="61725"/>
                  </a:cubicBezTo>
                  <a:cubicBezTo>
                    <a:pt x="16592" y="58091"/>
                    <a:pt x="15915" y="54357"/>
                    <a:pt x="15564" y="50647"/>
                  </a:cubicBezTo>
                  <a:cubicBezTo>
                    <a:pt x="14111" y="53454"/>
                    <a:pt x="11579" y="63254"/>
                    <a:pt x="11153" y="66387"/>
                  </a:cubicBezTo>
                  <a:cubicBezTo>
                    <a:pt x="9224" y="80672"/>
                    <a:pt x="7745" y="81274"/>
                    <a:pt x="8823" y="92502"/>
                  </a:cubicBezTo>
                  <a:cubicBezTo>
                    <a:pt x="7469" y="87640"/>
                    <a:pt x="6141" y="82778"/>
                    <a:pt x="4787" y="77941"/>
                  </a:cubicBezTo>
                  <a:lnTo>
                    <a:pt x="4787" y="77941"/>
                  </a:lnTo>
                  <a:cubicBezTo>
                    <a:pt x="4236" y="87815"/>
                    <a:pt x="4537" y="98392"/>
                    <a:pt x="10101" y="106988"/>
                  </a:cubicBezTo>
                  <a:cubicBezTo>
                    <a:pt x="5464" y="101274"/>
                    <a:pt x="2632" y="94231"/>
                    <a:pt x="2156" y="87114"/>
                  </a:cubicBezTo>
                  <a:lnTo>
                    <a:pt x="2156" y="87114"/>
                  </a:lnTo>
                  <a:cubicBezTo>
                    <a:pt x="0" y="94808"/>
                    <a:pt x="1930" y="103605"/>
                    <a:pt x="7168" y="110046"/>
                  </a:cubicBezTo>
                  <a:cubicBezTo>
                    <a:pt x="8672" y="111926"/>
                    <a:pt x="10401" y="113605"/>
                    <a:pt x="11880" y="115460"/>
                  </a:cubicBezTo>
                  <a:cubicBezTo>
                    <a:pt x="12983" y="116863"/>
                    <a:pt x="15640" y="120297"/>
                    <a:pt x="15640" y="120297"/>
                  </a:cubicBezTo>
                  <a:cubicBezTo>
                    <a:pt x="15640" y="120297"/>
                    <a:pt x="23685" y="116262"/>
                    <a:pt x="25940" y="114332"/>
                  </a:cubicBezTo>
                  <a:cubicBezTo>
                    <a:pt x="32682" y="108542"/>
                    <a:pt x="37795" y="100998"/>
                    <a:pt x="40602" y="92652"/>
                  </a:cubicBezTo>
                  <a:lnTo>
                    <a:pt x="40602" y="92652"/>
                  </a:lnTo>
                  <a:cubicBezTo>
                    <a:pt x="37444" y="96111"/>
                    <a:pt x="33785" y="99144"/>
                    <a:pt x="29750" y="101650"/>
                  </a:cubicBezTo>
                  <a:cubicBezTo>
                    <a:pt x="35063" y="95861"/>
                    <a:pt x="39098" y="88968"/>
                    <a:pt x="41580" y="81550"/>
                  </a:cubicBezTo>
                  <a:lnTo>
                    <a:pt x="41580" y="81550"/>
                  </a:lnTo>
                  <a:cubicBezTo>
                    <a:pt x="38622" y="84958"/>
                    <a:pt x="35690" y="88392"/>
                    <a:pt x="32732" y="91800"/>
                  </a:cubicBezTo>
                  <a:cubicBezTo>
                    <a:pt x="36367" y="79946"/>
                    <a:pt x="41254" y="68517"/>
                    <a:pt x="47294" y="57715"/>
                  </a:cubicBezTo>
                  <a:cubicBezTo>
                    <a:pt x="47996" y="56487"/>
                    <a:pt x="48697" y="55259"/>
                    <a:pt x="49399" y="54031"/>
                  </a:cubicBezTo>
                  <a:lnTo>
                    <a:pt x="49399" y="54031"/>
                  </a:lnTo>
                  <a:cubicBezTo>
                    <a:pt x="45765" y="56111"/>
                    <a:pt x="41905" y="57941"/>
                    <a:pt x="38096" y="59745"/>
                  </a:cubicBezTo>
                  <a:cubicBezTo>
                    <a:pt x="43133" y="56161"/>
                    <a:pt x="47996" y="52402"/>
                    <a:pt x="52733" y="48467"/>
                  </a:cubicBezTo>
                  <a:cubicBezTo>
                    <a:pt x="53159" y="47765"/>
                    <a:pt x="53560" y="47063"/>
                    <a:pt x="53986" y="46387"/>
                  </a:cubicBezTo>
                  <a:lnTo>
                    <a:pt x="53986" y="46387"/>
                  </a:lnTo>
                  <a:cubicBezTo>
                    <a:pt x="50301" y="48367"/>
                    <a:pt x="46492" y="50171"/>
                    <a:pt x="42582" y="51800"/>
                  </a:cubicBezTo>
                  <a:cubicBezTo>
                    <a:pt x="47845" y="47890"/>
                    <a:pt x="52958" y="43805"/>
                    <a:pt x="57946" y="39569"/>
                  </a:cubicBezTo>
                  <a:cubicBezTo>
                    <a:pt x="61154" y="33805"/>
                    <a:pt x="64036" y="27890"/>
                    <a:pt x="65890" y="21574"/>
                  </a:cubicBezTo>
                  <a:cubicBezTo>
                    <a:pt x="67068" y="17614"/>
                    <a:pt x="67820" y="13379"/>
                    <a:pt x="66818" y="9269"/>
                  </a:cubicBezTo>
                  <a:cubicBezTo>
                    <a:pt x="65815" y="5183"/>
                    <a:pt x="62708" y="1274"/>
                    <a:pt x="58472" y="271"/>
                  </a:cubicBezTo>
                  <a:cubicBezTo>
                    <a:pt x="57703" y="86"/>
                    <a:pt x="56937" y="0"/>
                    <a:pt x="56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4"/>
            <p:cNvSpPr/>
            <p:nvPr/>
          </p:nvSpPr>
          <p:spPr>
            <a:xfrm flipH="1">
              <a:off x="4837538" y="1784672"/>
              <a:ext cx="709744" cy="1697581"/>
            </a:xfrm>
            <a:custGeom>
              <a:avLst/>
              <a:gdLst/>
              <a:ahLst/>
              <a:cxnLst/>
              <a:rect l="l" t="t" r="r" b="b"/>
              <a:pathLst>
                <a:path w="47269" h="113059" extrusionOk="0">
                  <a:moveTo>
                    <a:pt x="47269" y="0"/>
                  </a:moveTo>
                  <a:lnTo>
                    <a:pt x="47269" y="0"/>
                  </a:lnTo>
                  <a:cubicBezTo>
                    <a:pt x="43860" y="5088"/>
                    <a:pt x="40777" y="10402"/>
                    <a:pt x="38045" y="15890"/>
                  </a:cubicBezTo>
                  <a:cubicBezTo>
                    <a:pt x="38446" y="14712"/>
                    <a:pt x="38847" y="13534"/>
                    <a:pt x="39223" y="12381"/>
                  </a:cubicBezTo>
                  <a:lnTo>
                    <a:pt x="39223" y="12381"/>
                  </a:lnTo>
                  <a:cubicBezTo>
                    <a:pt x="32782" y="19925"/>
                    <a:pt x="27619" y="28547"/>
                    <a:pt x="24060" y="37820"/>
                  </a:cubicBezTo>
                  <a:cubicBezTo>
                    <a:pt x="23935" y="33334"/>
                    <a:pt x="24938" y="28848"/>
                    <a:pt x="26893" y="24838"/>
                  </a:cubicBezTo>
                  <a:lnTo>
                    <a:pt x="26893" y="24838"/>
                  </a:lnTo>
                  <a:cubicBezTo>
                    <a:pt x="17745" y="37595"/>
                    <a:pt x="12807" y="53109"/>
                    <a:pt x="11429" y="68748"/>
                  </a:cubicBezTo>
                  <a:cubicBezTo>
                    <a:pt x="11704" y="64888"/>
                    <a:pt x="11153" y="60953"/>
                    <a:pt x="9825" y="57319"/>
                  </a:cubicBezTo>
                  <a:cubicBezTo>
                    <a:pt x="9023" y="64462"/>
                    <a:pt x="8221" y="71580"/>
                    <a:pt x="7419" y="78698"/>
                  </a:cubicBezTo>
                  <a:cubicBezTo>
                    <a:pt x="7569" y="74236"/>
                    <a:pt x="6917" y="69750"/>
                    <a:pt x="5489" y="65515"/>
                  </a:cubicBezTo>
                  <a:cubicBezTo>
                    <a:pt x="4812" y="73760"/>
                    <a:pt x="4537" y="82056"/>
                    <a:pt x="4637" y="90352"/>
                  </a:cubicBezTo>
                  <a:cubicBezTo>
                    <a:pt x="3258" y="85665"/>
                    <a:pt x="2381" y="80803"/>
                    <a:pt x="2055" y="75916"/>
                  </a:cubicBezTo>
                  <a:lnTo>
                    <a:pt x="2055" y="75916"/>
                  </a:lnTo>
                  <a:cubicBezTo>
                    <a:pt x="0" y="85690"/>
                    <a:pt x="1028" y="96091"/>
                    <a:pt x="4938" y="105314"/>
                  </a:cubicBezTo>
                  <a:cubicBezTo>
                    <a:pt x="3509" y="103685"/>
                    <a:pt x="2206" y="101956"/>
                    <a:pt x="1078" y="100126"/>
                  </a:cubicBezTo>
                  <a:lnTo>
                    <a:pt x="1078" y="100126"/>
                  </a:lnTo>
                  <a:cubicBezTo>
                    <a:pt x="1830" y="103635"/>
                    <a:pt x="3233" y="107019"/>
                    <a:pt x="5238" y="110001"/>
                  </a:cubicBezTo>
                  <a:lnTo>
                    <a:pt x="6191" y="113059"/>
                  </a:lnTo>
                  <a:cubicBezTo>
                    <a:pt x="8095" y="111755"/>
                    <a:pt x="9825" y="110252"/>
                    <a:pt x="11404" y="108572"/>
                  </a:cubicBezTo>
                  <a:lnTo>
                    <a:pt x="11404" y="108572"/>
                  </a:lnTo>
                  <a:cubicBezTo>
                    <a:pt x="11253" y="108648"/>
                    <a:pt x="11103" y="108748"/>
                    <a:pt x="10953" y="108823"/>
                  </a:cubicBezTo>
                  <a:cubicBezTo>
                    <a:pt x="11153" y="108698"/>
                    <a:pt x="11354" y="108547"/>
                    <a:pt x="11554" y="108397"/>
                  </a:cubicBezTo>
                  <a:cubicBezTo>
                    <a:pt x="12607" y="107269"/>
                    <a:pt x="13609" y="106041"/>
                    <a:pt x="14486" y="104763"/>
                  </a:cubicBezTo>
                  <a:cubicBezTo>
                    <a:pt x="14812" y="103986"/>
                    <a:pt x="15088" y="103209"/>
                    <a:pt x="15364" y="102407"/>
                  </a:cubicBezTo>
                  <a:lnTo>
                    <a:pt x="15364" y="102407"/>
                  </a:lnTo>
                  <a:cubicBezTo>
                    <a:pt x="15063" y="102733"/>
                    <a:pt x="14712" y="103009"/>
                    <a:pt x="14336" y="103259"/>
                  </a:cubicBezTo>
                  <a:cubicBezTo>
                    <a:pt x="13910" y="103685"/>
                    <a:pt x="13434" y="104086"/>
                    <a:pt x="12983" y="104512"/>
                  </a:cubicBezTo>
                  <a:cubicBezTo>
                    <a:pt x="12481" y="104913"/>
                    <a:pt x="11980" y="105314"/>
                    <a:pt x="11479" y="105690"/>
                  </a:cubicBezTo>
                  <a:cubicBezTo>
                    <a:pt x="10978" y="106066"/>
                    <a:pt x="10451" y="106442"/>
                    <a:pt x="9900" y="106768"/>
                  </a:cubicBezTo>
                  <a:cubicBezTo>
                    <a:pt x="10376" y="106342"/>
                    <a:pt x="10877" y="105941"/>
                    <a:pt x="11354" y="105515"/>
                  </a:cubicBezTo>
                  <a:cubicBezTo>
                    <a:pt x="11830" y="105114"/>
                    <a:pt x="12331" y="104713"/>
                    <a:pt x="12782" y="104287"/>
                  </a:cubicBezTo>
                  <a:lnTo>
                    <a:pt x="13484" y="103710"/>
                  </a:lnTo>
                  <a:lnTo>
                    <a:pt x="13484" y="103710"/>
                  </a:lnTo>
                  <a:cubicBezTo>
                    <a:pt x="13058" y="103886"/>
                    <a:pt x="12607" y="104011"/>
                    <a:pt x="12156" y="104061"/>
                  </a:cubicBezTo>
                  <a:cubicBezTo>
                    <a:pt x="13183" y="102908"/>
                    <a:pt x="14110" y="101655"/>
                    <a:pt x="14988" y="100352"/>
                  </a:cubicBezTo>
                  <a:lnTo>
                    <a:pt x="14988" y="100352"/>
                  </a:lnTo>
                  <a:cubicBezTo>
                    <a:pt x="13910" y="101054"/>
                    <a:pt x="12807" y="101730"/>
                    <a:pt x="11730" y="102407"/>
                  </a:cubicBezTo>
                  <a:cubicBezTo>
                    <a:pt x="12481" y="101379"/>
                    <a:pt x="13208" y="100352"/>
                    <a:pt x="13885" y="99274"/>
                  </a:cubicBezTo>
                  <a:lnTo>
                    <a:pt x="13885" y="99274"/>
                  </a:lnTo>
                  <a:cubicBezTo>
                    <a:pt x="13459" y="99525"/>
                    <a:pt x="13058" y="99800"/>
                    <a:pt x="12632" y="100051"/>
                  </a:cubicBezTo>
                  <a:cubicBezTo>
                    <a:pt x="13133" y="98948"/>
                    <a:pt x="13584" y="97846"/>
                    <a:pt x="14060" y="96743"/>
                  </a:cubicBezTo>
                  <a:lnTo>
                    <a:pt x="14060" y="96743"/>
                  </a:lnTo>
                  <a:cubicBezTo>
                    <a:pt x="13409" y="97319"/>
                    <a:pt x="12782" y="97871"/>
                    <a:pt x="12131" y="98422"/>
                  </a:cubicBezTo>
                  <a:cubicBezTo>
                    <a:pt x="12807" y="97745"/>
                    <a:pt x="13509" y="97069"/>
                    <a:pt x="14211" y="96392"/>
                  </a:cubicBezTo>
                  <a:cubicBezTo>
                    <a:pt x="14687" y="95239"/>
                    <a:pt x="15163" y="94086"/>
                    <a:pt x="15614" y="92933"/>
                  </a:cubicBezTo>
                  <a:lnTo>
                    <a:pt x="15614" y="92933"/>
                  </a:lnTo>
                  <a:cubicBezTo>
                    <a:pt x="14511" y="93886"/>
                    <a:pt x="13459" y="94913"/>
                    <a:pt x="12481" y="96016"/>
                  </a:cubicBezTo>
                  <a:cubicBezTo>
                    <a:pt x="14010" y="93635"/>
                    <a:pt x="15364" y="91154"/>
                    <a:pt x="16567" y="88572"/>
                  </a:cubicBezTo>
                  <a:lnTo>
                    <a:pt x="16567" y="88572"/>
                  </a:lnTo>
                  <a:cubicBezTo>
                    <a:pt x="16441" y="88698"/>
                    <a:pt x="16341" y="88823"/>
                    <a:pt x="16216" y="88948"/>
                  </a:cubicBezTo>
                  <a:cubicBezTo>
                    <a:pt x="15840" y="89324"/>
                    <a:pt x="15464" y="89700"/>
                    <a:pt x="15088" y="90051"/>
                  </a:cubicBezTo>
                  <a:cubicBezTo>
                    <a:pt x="14712" y="90427"/>
                    <a:pt x="14311" y="90778"/>
                    <a:pt x="13910" y="91104"/>
                  </a:cubicBezTo>
                  <a:cubicBezTo>
                    <a:pt x="14236" y="90703"/>
                    <a:pt x="14587" y="90302"/>
                    <a:pt x="14938" y="89901"/>
                  </a:cubicBezTo>
                  <a:cubicBezTo>
                    <a:pt x="15288" y="89525"/>
                    <a:pt x="15664" y="89149"/>
                    <a:pt x="16015" y="88748"/>
                  </a:cubicBezTo>
                  <a:cubicBezTo>
                    <a:pt x="16291" y="88472"/>
                    <a:pt x="16592" y="88196"/>
                    <a:pt x="16867" y="87921"/>
                  </a:cubicBezTo>
                  <a:cubicBezTo>
                    <a:pt x="17619" y="86292"/>
                    <a:pt x="18296" y="84612"/>
                    <a:pt x="18897" y="82933"/>
                  </a:cubicBezTo>
                  <a:lnTo>
                    <a:pt x="18897" y="82933"/>
                  </a:lnTo>
                  <a:cubicBezTo>
                    <a:pt x="18647" y="83184"/>
                    <a:pt x="18396" y="83409"/>
                    <a:pt x="18171" y="83660"/>
                  </a:cubicBezTo>
                  <a:cubicBezTo>
                    <a:pt x="17544" y="84236"/>
                    <a:pt x="16918" y="84838"/>
                    <a:pt x="16291" y="85414"/>
                  </a:cubicBezTo>
                  <a:cubicBezTo>
                    <a:pt x="15664" y="85991"/>
                    <a:pt x="15013" y="86567"/>
                    <a:pt x="14361" y="87119"/>
                  </a:cubicBezTo>
                  <a:cubicBezTo>
                    <a:pt x="14938" y="86467"/>
                    <a:pt x="15539" y="85866"/>
                    <a:pt x="16141" y="85264"/>
                  </a:cubicBezTo>
                  <a:cubicBezTo>
                    <a:pt x="16742" y="84638"/>
                    <a:pt x="17369" y="84061"/>
                    <a:pt x="17970" y="83460"/>
                  </a:cubicBezTo>
                  <a:cubicBezTo>
                    <a:pt x="18346" y="83109"/>
                    <a:pt x="18722" y="82758"/>
                    <a:pt x="19073" y="82407"/>
                  </a:cubicBezTo>
                  <a:cubicBezTo>
                    <a:pt x="19850" y="80226"/>
                    <a:pt x="20476" y="78021"/>
                    <a:pt x="21003" y="75765"/>
                  </a:cubicBezTo>
                  <a:lnTo>
                    <a:pt x="21003" y="75765"/>
                  </a:lnTo>
                  <a:cubicBezTo>
                    <a:pt x="19449" y="77996"/>
                    <a:pt x="17544" y="80001"/>
                    <a:pt x="15389" y="81680"/>
                  </a:cubicBezTo>
                  <a:cubicBezTo>
                    <a:pt x="16617" y="79149"/>
                    <a:pt x="17870" y="76617"/>
                    <a:pt x="19123" y="74086"/>
                  </a:cubicBezTo>
                  <a:lnTo>
                    <a:pt x="19123" y="74086"/>
                  </a:lnTo>
                  <a:cubicBezTo>
                    <a:pt x="18923" y="74236"/>
                    <a:pt x="18722" y="74387"/>
                    <a:pt x="18547" y="74562"/>
                  </a:cubicBezTo>
                  <a:cubicBezTo>
                    <a:pt x="17644" y="75264"/>
                    <a:pt x="16767" y="75966"/>
                    <a:pt x="15865" y="76668"/>
                  </a:cubicBezTo>
                  <a:cubicBezTo>
                    <a:pt x="16692" y="75891"/>
                    <a:pt x="17544" y="75139"/>
                    <a:pt x="18396" y="74387"/>
                  </a:cubicBezTo>
                  <a:cubicBezTo>
                    <a:pt x="18722" y="74111"/>
                    <a:pt x="19048" y="73835"/>
                    <a:pt x="19374" y="73560"/>
                  </a:cubicBezTo>
                  <a:cubicBezTo>
                    <a:pt x="20276" y="71730"/>
                    <a:pt x="21153" y="69926"/>
                    <a:pt x="22055" y="68096"/>
                  </a:cubicBezTo>
                  <a:lnTo>
                    <a:pt x="22055" y="68096"/>
                  </a:lnTo>
                  <a:cubicBezTo>
                    <a:pt x="21629" y="68397"/>
                    <a:pt x="21228" y="68698"/>
                    <a:pt x="20802" y="68973"/>
                  </a:cubicBezTo>
                  <a:cubicBezTo>
                    <a:pt x="19950" y="69550"/>
                    <a:pt x="19073" y="70126"/>
                    <a:pt x="18196" y="70652"/>
                  </a:cubicBezTo>
                  <a:lnTo>
                    <a:pt x="20677" y="68823"/>
                  </a:lnTo>
                  <a:cubicBezTo>
                    <a:pt x="21203" y="68397"/>
                    <a:pt x="21755" y="67996"/>
                    <a:pt x="22306" y="67595"/>
                  </a:cubicBezTo>
                  <a:cubicBezTo>
                    <a:pt x="22481" y="67244"/>
                    <a:pt x="22657" y="66868"/>
                    <a:pt x="22832" y="66517"/>
                  </a:cubicBezTo>
                  <a:lnTo>
                    <a:pt x="22832" y="66517"/>
                  </a:lnTo>
                  <a:cubicBezTo>
                    <a:pt x="22281" y="66843"/>
                    <a:pt x="21755" y="67169"/>
                    <a:pt x="21203" y="67495"/>
                  </a:cubicBezTo>
                  <a:cubicBezTo>
                    <a:pt x="21604" y="66166"/>
                    <a:pt x="22005" y="64838"/>
                    <a:pt x="22456" y="63535"/>
                  </a:cubicBezTo>
                  <a:lnTo>
                    <a:pt x="22456" y="63535"/>
                  </a:lnTo>
                  <a:cubicBezTo>
                    <a:pt x="21905" y="63860"/>
                    <a:pt x="21354" y="64186"/>
                    <a:pt x="20802" y="64487"/>
                  </a:cubicBezTo>
                  <a:cubicBezTo>
                    <a:pt x="21379" y="64086"/>
                    <a:pt x="21955" y="63685"/>
                    <a:pt x="22532" y="63284"/>
                  </a:cubicBezTo>
                  <a:cubicBezTo>
                    <a:pt x="22782" y="62482"/>
                    <a:pt x="23058" y="61680"/>
                    <a:pt x="23334" y="60903"/>
                  </a:cubicBezTo>
                  <a:lnTo>
                    <a:pt x="23334" y="60903"/>
                  </a:lnTo>
                  <a:cubicBezTo>
                    <a:pt x="22657" y="61329"/>
                    <a:pt x="21980" y="61730"/>
                    <a:pt x="21253" y="62106"/>
                  </a:cubicBezTo>
                  <a:cubicBezTo>
                    <a:pt x="22456" y="60226"/>
                    <a:pt x="23710" y="58397"/>
                    <a:pt x="25013" y="56617"/>
                  </a:cubicBezTo>
                  <a:cubicBezTo>
                    <a:pt x="25715" y="54963"/>
                    <a:pt x="26466" y="53359"/>
                    <a:pt x="27319" y="51780"/>
                  </a:cubicBezTo>
                  <a:cubicBezTo>
                    <a:pt x="27519" y="51379"/>
                    <a:pt x="27720" y="51003"/>
                    <a:pt x="27945" y="50627"/>
                  </a:cubicBezTo>
                  <a:lnTo>
                    <a:pt x="27945" y="50627"/>
                  </a:lnTo>
                  <a:cubicBezTo>
                    <a:pt x="27820" y="50702"/>
                    <a:pt x="27669" y="50778"/>
                    <a:pt x="27544" y="50828"/>
                  </a:cubicBezTo>
                  <a:cubicBezTo>
                    <a:pt x="27845" y="50477"/>
                    <a:pt x="28146" y="50101"/>
                    <a:pt x="28446" y="49725"/>
                  </a:cubicBezTo>
                  <a:cubicBezTo>
                    <a:pt x="29800" y="47469"/>
                    <a:pt x="31279" y="45289"/>
                    <a:pt x="32832" y="43184"/>
                  </a:cubicBezTo>
                  <a:lnTo>
                    <a:pt x="32832" y="43184"/>
                  </a:lnTo>
                  <a:cubicBezTo>
                    <a:pt x="32782" y="43209"/>
                    <a:pt x="32732" y="43259"/>
                    <a:pt x="32657" y="43284"/>
                  </a:cubicBezTo>
                  <a:cubicBezTo>
                    <a:pt x="31955" y="43710"/>
                    <a:pt x="31253" y="44136"/>
                    <a:pt x="30527" y="44512"/>
                  </a:cubicBezTo>
                  <a:cubicBezTo>
                    <a:pt x="29800" y="44888"/>
                    <a:pt x="29073" y="45239"/>
                    <a:pt x="28321" y="45540"/>
                  </a:cubicBezTo>
                  <a:lnTo>
                    <a:pt x="30426" y="44311"/>
                  </a:lnTo>
                  <a:cubicBezTo>
                    <a:pt x="31128" y="43910"/>
                    <a:pt x="31830" y="43484"/>
                    <a:pt x="32507" y="43058"/>
                  </a:cubicBezTo>
                  <a:cubicBezTo>
                    <a:pt x="32782" y="42908"/>
                    <a:pt x="33033" y="42733"/>
                    <a:pt x="33284" y="42582"/>
                  </a:cubicBezTo>
                  <a:cubicBezTo>
                    <a:pt x="34612" y="40803"/>
                    <a:pt x="35990" y="39048"/>
                    <a:pt x="37394" y="37294"/>
                  </a:cubicBezTo>
                  <a:lnTo>
                    <a:pt x="37394" y="37294"/>
                  </a:lnTo>
                  <a:cubicBezTo>
                    <a:pt x="36266" y="37946"/>
                    <a:pt x="35113" y="38597"/>
                    <a:pt x="33960" y="39199"/>
                  </a:cubicBezTo>
                  <a:cubicBezTo>
                    <a:pt x="33183" y="39600"/>
                    <a:pt x="32381" y="40001"/>
                    <a:pt x="31579" y="40402"/>
                  </a:cubicBezTo>
                  <a:cubicBezTo>
                    <a:pt x="30777" y="40778"/>
                    <a:pt x="29975" y="41154"/>
                    <a:pt x="29173" y="41504"/>
                  </a:cubicBezTo>
                  <a:cubicBezTo>
                    <a:pt x="29950" y="41103"/>
                    <a:pt x="30752" y="40702"/>
                    <a:pt x="31529" y="40276"/>
                  </a:cubicBezTo>
                  <a:cubicBezTo>
                    <a:pt x="32306" y="39850"/>
                    <a:pt x="33083" y="39449"/>
                    <a:pt x="33860" y="38998"/>
                  </a:cubicBezTo>
                  <a:cubicBezTo>
                    <a:pt x="35163" y="38296"/>
                    <a:pt x="36441" y="37545"/>
                    <a:pt x="37720" y="36793"/>
                  </a:cubicBezTo>
                  <a:cubicBezTo>
                    <a:pt x="39223" y="34412"/>
                    <a:pt x="40627" y="31956"/>
                    <a:pt x="41980" y="29474"/>
                  </a:cubicBezTo>
                  <a:lnTo>
                    <a:pt x="41980" y="29474"/>
                  </a:lnTo>
                  <a:cubicBezTo>
                    <a:pt x="40702" y="30377"/>
                    <a:pt x="39424" y="31229"/>
                    <a:pt x="38096" y="32056"/>
                  </a:cubicBezTo>
                  <a:cubicBezTo>
                    <a:pt x="37319" y="32507"/>
                    <a:pt x="36542" y="32983"/>
                    <a:pt x="35765" y="33434"/>
                  </a:cubicBezTo>
                  <a:cubicBezTo>
                    <a:pt x="34963" y="33885"/>
                    <a:pt x="34161" y="34311"/>
                    <a:pt x="33359" y="34712"/>
                  </a:cubicBezTo>
                  <a:cubicBezTo>
                    <a:pt x="34136" y="34261"/>
                    <a:pt x="34913" y="33785"/>
                    <a:pt x="35690" y="33309"/>
                  </a:cubicBezTo>
                  <a:cubicBezTo>
                    <a:pt x="36467" y="32833"/>
                    <a:pt x="37218" y="32357"/>
                    <a:pt x="37995" y="31855"/>
                  </a:cubicBezTo>
                  <a:cubicBezTo>
                    <a:pt x="39424" y="30928"/>
                    <a:pt x="40852" y="29950"/>
                    <a:pt x="42256" y="28948"/>
                  </a:cubicBezTo>
                  <a:cubicBezTo>
                    <a:pt x="43233" y="27093"/>
                    <a:pt x="44186" y="25214"/>
                    <a:pt x="45088" y="23309"/>
                  </a:cubicBezTo>
                  <a:lnTo>
                    <a:pt x="45088" y="23309"/>
                  </a:lnTo>
                  <a:cubicBezTo>
                    <a:pt x="42081" y="26091"/>
                    <a:pt x="39073" y="28873"/>
                    <a:pt x="36065" y="31655"/>
                  </a:cubicBezTo>
                  <a:cubicBezTo>
                    <a:pt x="38045" y="28898"/>
                    <a:pt x="39649" y="25940"/>
                    <a:pt x="41003" y="22858"/>
                  </a:cubicBezTo>
                  <a:lnTo>
                    <a:pt x="41003" y="22858"/>
                  </a:lnTo>
                  <a:cubicBezTo>
                    <a:pt x="40025" y="23309"/>
                    <a:pt x="39048" y="23710"/>
                    <a:pt x="38045" y="24061"/>
                  </a:cubicBezTo>
                  <a:cubicBezTo>
                    <a:pt x="39073" y="23610"/>
                    <a:pt x="40101" y="23108"/>
                    <a:pt x="41103" y="22582"/>
                  </a:cubicBezTo>
                  <a:cubicBezTo>
                    <a:pt x="44136" y="15464"/>
                    <a:pt x="45740" y="7645"/>
                    <a:pt x="47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4"/>
            <p:cNvSpPr/>
            <p:nvPr/>
          </p:nvSpPr>
          <p:spPr>
            <a:xfrm flipH="1">
              <a:off x="4916937" y="1999565"/>
              <a:ext cx="633738" cy="1892145"/>
            </a:xfrm>
            <a:custGeom>
              <a:avLst/>
              <a:gdLst/>
              <a:ahLst/>
              <a:cxnLst/>
              <a:rect l="l" t="t" r="r" b="b"/>
              <a:pathLst>
                <a:path w="42207" h="126017" extrusionOk="0">
                  <a:moveTo>
                    <a:pt x="42206" y="0"/>
                  </a:moveTo>
                  <a:lnTo>
                    <a:pt x="42206" y="0"/>
                  </a:lnTo>
                  <a:cubicBezTo>
                    <a:pt x="36342" y="8271"/>
                    <a:pt x="31229" y="17093"/>
                    <a:pt x="26818" y="26266"/>
                  </a:cubicBezTo>
                  <a:cubicBezTo>
                    <a:pt x="22382" y="35414"/>
                    <a:pt x="18647" y="44913"/>
                    <a:pt x="15489" y="54562"/>
                  </a:cubicBezTo>
                  <a:cubicBezTo>
                    <a:pt x="12306" y="64236"/>
                    <a:pt x="9675" y="74086"/>
                    <a:pt x="7469" y="84011"/>
                  </a:cubicBezTo>
                  <a:cubicBezTo>
                    <a:pt x="5239" y="93936"/>
                    <a:pt x="1554" y="115966"/>
                    <a:pt x="1" y="126016"/>
                  </a:cubicBezTo>
                  <a:lnTo>
                    <a:pt x="3033" y="120151"/>
                  </a:lnTo>
                  <a:cubicBezTo>
                    <a:pt x="4412" y="110101"/>
                    <a:pt x="6818" y="94236"/>
                    <a:pt x="8873" y="84312"/>
                  </a:cubicBezTo>
                  <a:cubicBezTo>
                    <a:pt x="10928" y="74387"/>
                    <a:pt x="13384" y="64537"/>
                    <a:pt x="16392" y="54863"/>
                  </a:cubicBezTo>
                  <a:cubicBezTo>
                    <a:pt x="19424" y="45189"/>
                    <a:pt x="22983" y="35665"/>
                    <a:pt x="27244" y="26467"/>
                  </a:cubicBezTo>
                  <a:cubicBezTo>
                    <a:pt x="31505" y="17269"/>
                    <a:pt x="36467" y="8371"/>
                    <a:pt x="42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4"/>
            <p:cNvSpPr/>
            <p:nvPr/>
          </p:nvSpPr>
          <p:spPr>
            <a:xfrm flipH="1">
              <a:off x="4919580" y="1986021"/>
              <a:ext cx="633723" cy="1892130"/>
            </a:xfrm>
            <a:custGeom>
              <a:avLst/>
              <a:gdLst/>
              <a:ahLst/>
              <a:cxnLst/>
              <a:rect l="l" t="t" r="r" b="b"/>
              <a:pathLst>
                <a:path w="42206" h="126016" extrusionOk="0">
                  <a:moveTo>
                    <a:pt x="42206" y="0"/>
                  </a:moveTo>
                  <a:lnTo>
                    <a:pt x="42206" y="0"/>
                  </a:lnTo>
                  <a:cubicBezTo>
                    <a:pt x="36341" y="8296"/>
                    <a:pt x="31228" y="17118"/>
                    <a:pt x="26817" y="26266"/>
                  </a:cubicBezTo>
                  <a:cubicBezTo>
                    <a:pt x="22381" y="35439"/>
                    <a:pt x="18672" y="44913"/>
                    <a:pt x="15489" y="54587"/>
                  </a:cubicBezTo>
                  <a:cubicBezTo>
                    <a:pt x="12306" y="64236"/>
                    <a:pt x="9674" y="74086"/>
                    <a:pt x="7469" y="84011"/>
                  </a:cubicBezTo>
                  <a:cubicBezTo>
                    <a:pt x="5238" y="93935"/>
                    <a:pt x="1554" y="115966"/>
                    <a:pt x="0" y="126016"/>
                  </a:cubicBezTo>
                  <a:lnTo>
                    <a:pt x="3033" y="120151"/>
                  </a:lnTo>
                  <a:cubicBezTo>
                    <a:pt x="4411" y="110126"/>
                    <a:pt x="6817" y="94236"/>
                    <a:pt x="8872" y="84311"/>
                  </a:cubicBezTo>
                  <a:cubicBezTo>
                    <a:pt x="10928" y="74386"/>
                    <a:pt x="13384" y="64562"/>
                    <a:pt x="16391" y="54862"/>
                  </a:cubicBezTo>
                  <a:cubicBezTo>
                    <a:pt x="19424" y="45188"/>
                    <a:pt x="22983" y="35689"/>
                    <a:pt x="27243" y="26466"/>
                  </a:cubicBezTo>
                  <a:cubicBezTo>
                    <a:pt x="31504" y="17268"/>
                    <a:pt x="36466" y="8371"/>
                    <a:pt x="4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4"/>
            <p:cNvSpPr/>
            <p:nvPr/>
          </p:nvSpPr>
          <p:spPr>
            <a:xfrm flipH="1">
              <a:off x="5263889" y="2228753"/>
              <a:ext cx="32372" cy="380855"/>
            </a:xfrm>
            <a:custGeom>
              <a:avLst/>
              <a:gdLst/>
              <a:ahLst/>
              <a:cxnLst/>
              <a:rect l="l" t="t" r="r" b="b"/>
              <a:pathLst>
                <a:path w="2156" h="25365" extrusionOk="0">
                  <a:moveTo>
                    <a:pt x="2155" y="1"/>
                  </a:moveTo>
                  <a:lnTo>
                    <a:pt x="1704" y="1554"/>
                  </a:lnTo>
                  <a:lnTo>
                    <a:pt x="1303" y="3108"/>
                  </a:lnTo>
                  <a:lnTo>
                    <a:pt x="977" y="4662"/>
                  </a:lnTo>
                  <a:lnTo>
                    <a:pt x="677" y="6241"/>
                  </a:lnTo>
                  <a:cubicBezTo>
                    <a:pt x="326" y="8372"/>
                    <a:pt x="125" y="10502"/>
                    <a:pt x="50" y="12632"/>
                  </a:cubicBezTo>
                  <a:cubicBezTo>
                    <a:pt x="0" y="14788"/>
                    <a:pt x="50" y="16918"/>
                    <a:pt x="276" y="19048"/>
                  </a:cubicBezTo>
                  <a:lnTo>
                    <a:pt x="451" y="20652"/>
                  </a:lnTo>
                  <a:lnTo>
                    <a:pt x="677" y="22231"/>
                  </a:lnTo>
                  <a:lnTo>
                    <a:pt x="977" y="23810"/>
                  </a:lnTo>
                  <a:lnTo>
                    <a:pt x="1303" y="25364"/>
                  </a:lnTo>
                  <a:lnTo>
                    <a:pt x="1028" y="23785"/>
                  </a:lnTo>
                  <a:lnTo>
                    <a:pt x="802" y="22206"/>
                  </a:lnTo>
                  <a:lnTo>
                    <a:pt x="627" y="20627"/>
                  </a:lnTo>
                  <a:lnTo>
                    <a:pt x="476" y="19023"/>
                  </a:lnTo>
                  <a:cubicBezTo>
                    <a:pt x="301" y="16918"/>
                    <a:pt x="251" y="14788"/>
                    <a:pt x="326" y="12657"/>
                  </a:cubicBezTo>
                  <a:cubicBezTo>
                    <a:pt x="401" y="10527"/>
                    <a:pt x="602" y="8397"/>
                    <a:pt x="902" y="6291"/>
                  </a:cubicBezTo>
                  <a:lnTo>
                    <a:pt x="1153" y="4712"/>
                  </a:lnTo>
                  <a:lnTo>
                    <a:pt x="1429" y="3133"/>
                  </a:lnTo>
                  <a:lnTo>
                    <a:pt x="1779" y="1580"/>
                  </a:lnTo>
                  <a:lnTo>
                    <a:pt x="2155"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4"/>
            <p:cNvSpPr/>
            <p:nvPr/>
          </p:nvSpPr>
          <p:spPr>
            <a:xfrm flipH="1">
              <a:off x="5205928" y="2116224"/>
              <a:ext cx="44805" cy="371066"/>
            </a:xfrm>
            <a:custGeom>
              <a:avLst/>
              <a:gdLst/>
              <a:ahLst/>
              <a:cxnLst/>
              <a:rect l="l" t="t" r="r" b="b"/>
              <a:pathLst>
                <a:path w="2984" h="24713" extrusionOk="0">
                  <a:moveTo>
                    <a:pt x="2983" y="1"/>
                  </a:moveTo>
                  <a:lnTo>
                    <a:pt x="2457" y="1479"/>
                  </a:lnTo>
                  <a:lnTo>
                    <a:pt x="2006" y="2983"/>
                  </a:lnTo>
                  <a:lnTo>
                    <a:pt x="1605" y="4487"/>
                  </a:lnTo>
                  <a:lnTo>
                    <a:pt x="1229" y="6016"/>
                  </a:lnTo>
                  <a:cubicBezTo>
                    <a:pt x="778" y="8071"/>
                    <a:pt x="477" y="10126"/>
                    <a:pt x="251" y="12231"/>
                  </a:cubicBezTo>
                  <a:cubicBezTo>
                    <a:pt x="76" y="14312"/>
                    <a:pt x="1" y="16392"/>
                    <a:pt x="76" y="18497"/>
                  </a:cubicBezTo>
                  <a:lnTo>
                    <a:pt x="151" y="20051"/>
                  </a:lnTo>
                  <a:lnTo>
                    <a:pt x="276" y="21630"/>
                  </a:lnTo>
                  <a:lnTo>
                    <a:pt x="452" y="23184"/>
                  </a:lnTo>
                  <a:lnTo>
                    <a:pt x="677" y="24713"/>
                  </a:lnTo>
                  <a:lnTo>
                    <a:pt x="527" y="23159"/>
                  </a:lnTo>
                  <a:lnTo>
                    <a:pt x="402" y="21605"/>
                  </a:lnTo>
                  <a:lnTo>
                    <a:pt x="326" y="20051"/>
                  </a:lnTo>
                  <a:lnTo>
                    <a:pt x="276" y="18472"/>
                  </a:lnTo>
                  <a:cubicBezTo>
                    <a:pt x="251" y="16392"/>
                    <a:pt x="326" y="14312"/>
                    <a:pt x="527" y="12256"/>
                  </a:cubicBezTo>
                  <a:cubicBezTo>
                    <a:pt x="727" y="10176"/>
                    <a:pt x="1028" y="8121"/>
                    <a:pt x="1429" y="6066"/>
                  </a:cubicBezTo>
                  <a:lnTo>
                    <a:pt x="1755" y="4537"/>
                  </a:lnTo>
                  <a:lnTo>
                    <a:pt x="2131" y="3008"/>
                  </a:lnTo>
                  <a:lnTo>
                    <a:pt x="2532" y="1505"/>
                  </a:lnTo>
                  <a:lnTo>
                    <a:pt x="2983"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4"/>
            <p:cNvSpPr/>
            <p:nvPr/>
          </p:nvSpPr>
          <p:spPr>
            <a:xfrm flipH="1">
              <a:off x="5133670" y="2071446"/>
              <a:ext cx="11682" cy="223543"/>
            </a:xfrm>
            <a:custGeom>
              <a:avLst/>
              <a:gdLst/>
              <a:ahLst/>
              <a:cxnLst/>
              <a:rect l="l" t="t" r="r" b="b"/>
              <a:pathLst>
                <a:path w="778" h="14888" extrusionOk="0">
                  <a:moveTo>
                    <a:pt x="777" y="0"/>
                  </a:moveTo>
                  <a:cubicBezTo>
                    <a:pt x="552" y="1228"/>
                    <a:pt x="376" y="2456"/>
                    <a:pt x="251" y="3710"/>
                  </a:cubicBezTo>
                  <a:cubicBezTo>
                    <a:pt x="126" y="4938"/>
                    <a:pt x="75" y="6191"/>
                    <a:pt x="25" y="7444"/>
                  </a:cubicBezTo>
                  <a:cubicBezTo>
                    <a:pt x="0" y="8672"/>
                    <a:pt x="0" y="9925"/>
                    <a:pt x="75" y="11178"/>
                  </a:cubicBezTo>
                  <a:cubicBezTo>
                    <a:pt x="151" y="12406"/>
                    <a:pt x="251" y="13660"/>
                    <a:pt x="401" y="14888"/>
                  </a:cubicBezTo>
                  <a:cubicBezTo>
                    <a:pt x="351" y="13660"/>
                    <a:pt x="301" y="12406"/>
                    <a:pt x="276" y="11153"/>
                  </a:cubicBezTo>
                  <a:cubicBezTo>
                    <a:pt x="276" y="9925"/>
                    <a:pt x="251" y="8672"/>
                    <a:pt x="301" y="7444"/>
                  </a:cubicBezTo>
                  <a:cubicBezTo>
                    <a:pt x="326" y="6191"/>
                    <a:pt x="401" y="4963"/>
                    <a:pt x="476" y="3710"/>
                  </a:cubicBezTo>
                  <a:cubicBezTo>
                    <a:pt x="552" y="2482"/>
                    <a:pt x="677" y="1253"/>
                    <a:pt x="777"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4"/>
            <p:cNvSpPr/>
            <p:nvPr/>
          </p:nvSpPr>
          <p:spPr>
            <a:xfrm flipH="1">
              <a:off x="5094914" y="2069945"/>
              <a:ext cx="12808" cy="179895"/>
            </a:xfrm>
            <a:custGeom>
              <a:avLst/>
              <a:gdLst/>
              <a:ahLst/>
              <a:cxnLst/>
              <a:rect l="l" t="t" r="r" b="b"/>
              <a:pathLst>
                <a:path w="853" h="11981" extrusionOk="0">
                  <a:moveTo>
                    <a:pt x="853" y="0"/>
                  </a:moveTo>
                  <a:lnTo>
                    <a:pt x="853" y="0"/>
                  </a:lnTo>
                  <a:cubicBezTo>
                    <a:pt x="652" y="977"/>
                    <a:pt x="502" y="1955"/>
                    <a:pt x="376" y="2957"/>
                  </a:cubicBezTo>
                  <a:cubicBezTo>
                    <a:pt x="251" y="3960"/>
                    <a:pt x="176" y="4962"/>
                    <a:pt x="101" y="5965"/>
                  </a:cubicBezTo>
                  <a:cubicBezTo>
                    <a:pt x="51" y="6968"/>
                    <a:pt x="0" y="7970"/>
                    <a:pt x="26" y="8973"/>
                  </a:cubicBezTo>
                  <a:cubicBezTo>
                    <a:pt x="26" y="9975"/>
                    <a:pt x="76" y="10978"/>
                    <a:pt x="151" y="11980"/>
                  </a:cubicBezTo>
                  <a:cubicBezTo>
                    <a:pt x="176" y="10978"/>
                    <a:pt x="201" y="9975"/>
                    <a:pt x="226" y="8973"/>
                  </a:cubicBezTo>
                  <a:cubicBezTo>
                    <a:pt x="276" y="7970"/>
                    <a:pt x="301" y="6968"/>
                    <a:pt x="376" y="5990"/>
                  </a:cubicBezTo>
                  <a:cubicBezTo>
                    <a:pt x="427" y="4988"/>
                    <a:pt x="502" y="3985"/>
                    <a:pt x="577" y="2983"/>
                  </a:cubicBezTo>
                  <a:cubicBezTo>
                    <a:pt x="677" y="1980"/>
                    <a:pt x="777" y="977"/>
                    <a:pt x="853"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4"/>
            <p:cNvSpPr/>
            <p:nvPr/>
          </p:nvSpPr>
          <p:spPr>
            <a:xfrm flipH="1">
              <a:off x="4926694" y="1803862"/>
              <a:ext cx="63604" cy="270210"/>
            </a:xfrm>
            <a:custGeom>
              <a:avLst/>
              <a:gdLst/>
              <a:ahLst/>
              <a:cxnLst/>
              <a:rect l="l" t="t" r="r" b="b"/>
              <a:pathLst>
                <a:path w="4236" h="17996" extrusionOk="0">
                  <a:moveTo>
                    <a:pt x="4236" y="1"/>
                  </a:moveTo>
                  <a:lnTo>
                    <a:pt x="4236" y="1"/>
                  </a:lnTo>
                  <a:cubicBezTo>
                    <a:pt x="3759" y="1479"/>
                    <a:pt x="3308" y="2958"/>
                    <a:pt x="2882" y="4437"/>
                  </a:cubicBezTo>
                  <a:cubicBezTo>
                    <a:pt x="2456" y="5915"/>
                    <a:pt x="2080" y="7419"/>
                    <a:pt x="1729" y="8898"/>
                  </a:cubicBezTo>
                  <a:cubicBezTo>
                    <a:pt x="1379" y="10402"/>
                    <a:pt x="1053" y="11905"/>
                    <a:pt x="752" y="13434"/>
                  </a:cubicBezTo>
                  <a:cubicBezTo>
                    <a:pt x="451" y="14938"/>
                    <a:pt x="201" y="16467"/>
                    <a:pt x="0" y="17996"/>
                  </a:cubicBezTo>
                  <a:lnTo>
                    <a:pt x="952" y="13484"/>
                  </a:lnTo>
                  <a:cubicBezTo>
                    <a:pt x="1303" y="11981"/>
                    <a:pt x="1629" y="10477"/>
                    <a:pt x="1980" y="8973"/>
                  </a:cubicBezTo>
                  <a:cubicBezTo>
                    <a:pt x="2331" y="7469"/>
                    <a:pt x="2707" y="5991"/>
                    <a:pt x="3083" y="4487"/>
                  </a:cubicBezTo>
                  <a:lnTo>
                    <a:pt x="4236"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4"/>
            <p:cNvSpPr/>
            <p:nvPr/>
          </p:nvSpPr>
          <p:spPr>
            <a:xfrm flipH="1">
              <a:off x="4810023" y="1827948"/>
              <a:ext cx="91847" cy="151667"/>
            </a:xfrm>
            <a:custGeom>
              <a:avLst/>
              <a:gdLst/>
              <a:ahLst/>
              <a:cxnLst/>
              <a:rect l="l" t="t" r="r" b="b"/>
              <a:pathLst>
                <a:path w="6117" h="10101" extrusionOk="0">
                  <a:moveTo>
                    <a:pt x="6116" y="1"/>
                  </a:moveTo>
                  <a:cubicBezTo>
                    <a:pt x="5565" y="803"/>
                    <a:pt x="5013" y="1630"/>
                    <a:pt x="4487" y="2457"/>
                  </a:cubicBezTo>
                  <a:cubicBezTo>
                    <a:pt x="3961" y="3284"/>
                    <a:pt x="3459" y="4136"/>
                    <a:pt x="2933" y="4988"/>
                  </a:cubicBezTo>
                  <a:cubicBezTo>
                    <a:pt x="2457" y="5815"/>
                    <a:pt x="1931" y="6667"/>
                    <a:pt x="1454" y="7520"/>
                  </a:cubicBezTo>
                  <a:cubicBezTo>
                    <a:pt x="953" y="8372"/>
                    <a:pt x="477" y="9224"/>
                    <a:pt x="1" y="10101"/>
                  </a:cubicBezTo>
                  <a:cubicBezTo>
                    <a:pt x="577" y="9299"/>
                    <a:pt x="1104" y="8472"/>
                    <a:pt x="1630" y="7645"/>
                  </a:cubicBezTo>
                  <a:cubicBezTo>
                    <a:pt x="2156" y="6793"/>
                    <a:pt x="2657" y="5966"/>
                    <a:pt x="3184" y="5113"/>
                  </a:cubicBezTo>
                  <a:cubicBezTo>
                    <a:pt x="3685" y="4261"/>
                    <a:pt x="4186" y="3434"/>
                    <a:pt x="4688" y="2582"/>
                  </a:cubicBezTo>
                  <a:cubicBezTo>
                    <a:pt x="5164" y="1730"/>
                    <a:pt x="5665" y="853"/>
                    <a:pt x="611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4"/>
            <p:cNvSpPr/>
            <p:nvPr/>
          </p:nvSpPr>
          <p:spPr>
            <a:xfrm flipH="1">
              <a:off x="4748686" y="1901706"/>
              <a:ext cx="153934" cy="157703"/>
            </a:xfrm>
            <a:custGeom>
              <a:avLst/>
              <a:gdLst/>
              <a:ahLst/>
              <a:cxnLst/>
              <a:rect l="l" t="t" r="r" b="b"/>
              <a:pathLst>
                <a:path w="10252" h="10503" extrusionOk="0">
                  <a:moveTo>
                    <a:pt x="10251" y="1"/>
                  </a:moveTo>
                  <a:lnTo>
                    <a:pt x="10251" y="1"/>
                  </a:lnTo>
                  <a:cubicBezTo>
                    <a:pt x="9424" y="903"/>
                    <a:pt x="8597" y="1806"/>
                    <a:pt x="7770" y="2708"/>
                  </a:cubicBezTo>
                  <a:cubicBezTo>
                    <a:pt x="6943" y="3585"/>
                    <a:pt x="6091" y="4487"/>
                    <a:pt x="5239" y="5339"/>
                  </a:cubicBezTo>
                  <a:cubicBezTo>
                    <a:pt x="4387" y="6242"/>
                    <a:pt x="3509" y="7094"/>
                    <a:pt x="2657" y="7946"/>
                  </a:cubicBezTo>
                  <a:cubicBezTo>
                    <a:pt x="1780" y="8823"/>
                    <a:pt x="878" y="9650"/>
                    <a:pt x="1" y="10502"/>
                  </a:cubicBezTo>
                  <a:cubicBezTo>
                    <a:pt x="953" y="9750"/>
                    <a:pt x="1880" y="8923"/>
                    <a:pt x="2783" y="8096"/>
                  </a:cubicBezTo>
                  <a:cubicBezTo>
                    <a:pt x="3685" y="7269"/>
                    <a:pt x="4562" y="6417"/>
                    <a:pt x="5439" y="5540"/>
                  </a:cubicBezTo>
                  <a:cubicBezTo>
                    <a:pt x="6291" y="4663"/>
                    <a:pt x="7119" y="3760"/>
                    <a:pt x="7921" y="2833"/>
                  </a:cubicBezTo>
                  <a:cubicBezTo>
                    <a:pt x="8723" y="1906"/>
                    <a:pt x="9525" y="978"/>
                    <a:pt x="1025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4"/>
            <p:cNvSpPr/>
            <p:nvPr/>
          </p:nvSpPr>
          <p:spPr>
            <a:xfrm flipH="1">
              <a:off x="4775042" y="2007839"/>
              <a:ext cx="200961" cy="138123"/>
            </a:xfrm>
            <a:custGeom>
              <a:avLst/>
              <a:gdLst/>
              <a:ahLst/>
              <a:cxnLst/>
              <a:rect l="l" t="t" r="r" b="b"/>
              <a:pathLst>
                <a:path w="13384" h="9199" extrusionOk="0">
                  <a:moveTo>
                    <a:pt x="13384" y="1"/>
                  </a:moveTo>
                  <a:cubicBezTo>
                    <a:pt x="12432" y="978"/>
                    <a:pt x="11429" y="1905"/>
                    <a:pt x="10402" y="2783"/>
                  </a:cubicBezTo>
                  <a:cubicBezTo>
                    <a:pt x="9349" y="3660"/>
                    <a:pt x="8271" y="4512"/>
                    <a:pt x="7143" y="5264"/>
                  </a:cubicBezTo>
                  <a:cubicBezTo>
                    <a:pt x="6041" y="6041"/>
                    <a:pt x="4863" y="6743"/>
                    <a:pt x="3660" y="7394"/>
                  </a:cubicBezTo>
                  <a:cubicBezTo>
                    <a:pt x="2482" y="8046"/>
                    <a:pt x="1254" y="8647"/>
                    <a:pt x="0" y="9199"/>
                  </a:cubicBezTo>
                  <a:cubicBezTo>
                    <a:pt x="1279" y="8748"/>
                    <a:pt x="2557" y="8196"/>
                    <a:pt x="3760" y="7595"/>
                  </a:cubicBezTo>
                  <a:cubicBezTo>
                    <a:pt x="4988" y="6968"/>
                    <a:pt x="6166" y="6266"/>
                    <a:pt x="7294" y="5489"/>
                  </a:cubicBezTo>
                  <a:cubicBezTo>
                    <a:pt x="8422" y="4712"/>
                    <a:pt x="9524" y="3860"/>
                    <a:pt x="10527" y="2958"/>
                  </a:cubicBezTo>
                  <a:cubicBezTo>
                    <a:pt x="11554" y="2031"/>
                    <a:pt x="12507" y="1053"/>
                    <a:pt x="1338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4"/>
            <p:cNvSpPr/>
            <p:nvPr/>
          </p:nvSpPr>
          <p:spPr>
            <a:xfrm flipH="1">
              <a:off x="4782569" y="2115098"/>
              <a:ext cx="263814" cy="190811"/>
            </a:xfrm>
            <a:custGeom>
              <a:avLst/>
              <a:gdLst/>
              <a:ahLst/>
              <a:cxnLst/>
              <a:rect l="l" t="t" r="r" b="b"/>
              <a:pathLst>
                <a:path w="17570" h="12708" extrusionOk="0">
                  <a:moveTo>
                    <a:pt x="17570" y="1"/>
                  </a:moveTo>
                  <a:lnTo>
                    <a:pt x="17570" y="1"/>
                  </a:lnTo>
                  <a:cubicBezTo>
                    <a:pt x="16893" y="602"/>
                    <a:pt x="16216" y="1204"/>
                    <a:pt x="15515" y="1780"/>
                  </a:cubicBezTo>
                  <a:cubicBezTo>
                    <a:pt x="14813" y="2356"/>
                    <a:pt x="14111" y="2933"/>
                    <a:pt x="13409" y="3509"/>
                  </a:cubicBezTo>
                  <a:cubicBezTo>
                    <a:pt x="12006" y="4637"/>
                    <a:pt x="10577" y="5740"/>
                    <a:pt x="9099" y="6793"/>
                  </a:cubicBezTo>
                  <a:cubicBezTo>
                    <a:pt x="7645" y="7870"/>
                    <a:pt x="6141" y="8873"/>
                    <a:pt x="4637" y="9850"/>
                  </a:cubicBezTo>
                  <a:cubicBezTo>
                    <a:pt x="3860" y="10352"/>
                    <a:pt x="3109" y="10828"/>
                    <a:pt x="2332" y="11304"/>
                  </a:cubicBezTo>
                  <a:cubicBezTo>
                    <a:pt x="1555" y="11780"/>
                    <a:pt x="778" y="12256"/>
                    <a:pt x="1" y="12707"/>
                  </a:cubicBezTo>
                  <a:cubicBezTo>
                    <a:pt x="803" y="12306"/>
                    <a:pt x="1605" y="11880"/>
                    <a:pt x="2407" y="11429"/>
                  </a:cubicBezTo>
                  <a:cubicBezTo>
                    <a:pt x="3184" y="10978"/>
                    <a:pt x="3961" y="10502"/>
                    <a:pt x="4738" y="10051"/>
                  </a:cubicBezTo>
                  <a:cubicBezTo>
                    <a:pt x="6291" y="9098"/>
                    <a:pt x="7795" y="8071"/>
                    <a:pt x="9274" y="7018"/>
                  </a:cubicBezTo>
                  <a:cubicBezTo>
                    <a:pt x="10728" y="5940"/>
                    <a:pt x="12156" y="4838"/>
                    <a:pt x="13560" y="3660"/>
                  </a:cubicBezTo>
                  <a:cubicBezTo>
                    <a:pt x="14236" y="3083"/>
                    <a:pt x="14938" y="2482"/>
                    <a:pt x="15590" y="1880"/>
                  </a:cubicBezTo>
                  <a:cubicBezTo>
                    <a:pt x="16266" y="1254"/>
                    <a:pt x="16918" y="627"/>
                    <a:pt x="1757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4"/>
            <p:cNvSpPr/>
            <p:nvPr/>
          </p:nvSpPr>
          <p:spPr>
            <a:xfrm flipH="1">
              <a:off x="4836386" y="2242298"/>
              <a:ext cx="272838" cy="165600"/>
            </a:xfrm>
            <a:custGeom>
              <a:avLst/>
              <a:gdLst/>
              <a:ahLst/>
              <a:cxnLst/>
              <a:rect l="l" t="t" r="r" b="b"/>
              <a:pathLst>
                <a:path w="18171" h="11029" extrusionOk="0">
                  <a:moveTo>
                    <a:pt x="18171" y="1"/>
                  </a:moveTo>
                  <a:lnTo>
                    <a:pt x="18171" y="1"/>
                  </a:lnTo>
                  <a:cubicBezTo>
                    <a:pt x="17444" y="527"/>
                    <a:pt x="16717" y="1028"/>
                    <a:pt x="15965" y="1530"/>
                  </a:cubicBezTo>
                  <a:cubicBezTo>
                    <a:pt x="15238" y="2031"/>
                    <a:pt x="14512" y="2532"/>
                    <a:pt x="13785" y="3008"/>
                  </a:cubicBezTo>
                  <a:cubicBezTo>
                    <a:pt x="12306" y="3986"/>
                    <a:pt x="10802" y="4963"/>
                    <a:pt x="9273" y="5865"/>
                  </a:cubicBezTo>
                  <a:cubicBezTo>
                    <a:pt x="7770" y="6793"/>
                    <a:pt x="6241" y="7670"/>
                    <a:pt x="4687" y="8522"/>
                  </a:cubicBezTo>
                  <a:cubicBezTo>
                    <a:pt x="3910" y="8973"/>
                    <a:pt x="3133" y="9374"/>
                    <a:pt x="2356" y="9800"/>
                  </a:cubicBezTo>
                  <a:cubicBezTo>
                    <a:pt x="1579" y="10226"/>
                    <a:pt x="777" y="10627"/>
                    <a:pt x="0" y="11028"/>
                  </a:cubicBezTo>
                  <a:cubicBezTo>
                    <a:pt x="802" y="10678"/>
                    <a:pt x="1604" y="10302"/>
                    <a:pt x="2406" y="9926"/>
                  </a:cubicBezTo>
                  <a:cubicBezTo>
                    <a:pt x="3208" y="9525"/>
                    <a:pt x="4010" y="9124"/>
                    <a:pt x="4787" y="8723"/>
                  </a:cubicBezTo>
                  <a:cubicBezTo>
                    <a:pt x="6366" y="7896"/>
                    <a:pt x="7895" y="7018"/>
                    <a:pt x="9424" y="6091"/>
                  </a:cubicBezTo>
                  <a:cubicBezTo>
                    <a:pt x="10928" y="5164"/>
                    <a:pt x="12431" y="4211"/>
                    <a:pt x="13885" y="3184"/>
                  </a:cubicBezTo>
                  <a:cubicBezTo>
                    <a:pt x="14612" y="2683"/>
                    <a:pt x="15339" y="2156"/>
                    <a:pt x="16065" y="1630"/>
                  </a:cubicBezTo>
                  <a:cubicBezTo>
                    <a:pt x="16767" y="1104"/>
                    <a:pt x="17469" y="552"/>
                    <a:pt x="1817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4"/>
            <p:cNvSpPr/>
            <p:nvPr/>
          </p:nvSpPr>
          <p:spPr>
            <a:xfrm flipH="1">
              <a:off x="4997453" y="2390956"/>
              <a:ext cx="124564" cy="77537"/>
            </a:xfrm>
            <a:custGeom>
              <a:avLst/>
              <a:gdLst/>
              <a:ahLst/>
              <a:cxnLst/>
              <a:rect l="l" t="t" r="r" b="b"/>
              <a:pathLst>
                <a:path w="8296" h="5164" extrusionOk="0">
                  <a:moveTo>
                    <a:pt x="8296" y="1"/>
                  </a:moveTo>
                  <a:lnTo>
                    <a:pt x="6266" y="1354"/>
                  </a:lnTo>
                  <a:cubicBezTo>
                    <a:pt x="5564" y="1805"/>
                    <a:pt x="4887" y="2256"/>
                    <a:pt x="4186" y="2682"/>
                  </a:cubicBezTo>
                  <a:cubicBezTo>
                    <a:pt x="3509" y="3108"/>
                    <a:pt x="2807" y="3534"/>
                    <a:pt x="2105" y="3935"/>
                  </a:cubicBezTo>
                  <a:lnTo>
                    <a:pt x="0" y="5164"/>
                  </a:lnTo>
                  <a:cubicBezTo>
                    <a:pt x="752" y="4863"/>
                    <a:pt x="1479" y="4512"/>
                    <a:pt x="2206" y="4136"/>
                  </a:cubicBezTo>
                  <a:cubicBezTo>
                    <a:pt x="2932" y="3760"/>
                    <a:pt x="3634" y="3334"/>
                    <a:pt x="4336" y="2908"/>
                  </a:cubicBezTo>
                  <a:cubicBezTo>
                    <a:pt x="5038" y="2457"/>
                    <a:pt x="5714" y="2006"/>
                    <a:pt x="6366" y="1529"/>
                  </a:cubicBezTo>
                  <a:cubicBezTo>
                    <a:pt x="7043" y="1053"/>
                    <a:pt x="7669" y="552"/>
                    <a:pt x="829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4"/>
            <p:cNvSpPr/>
            <p:nvPr/>
          </p:nvSpPr>
          <p:spPr>
            <a:xfrm flipH="1">
              <a:off x="5089651" y="2653645"/>
              <a:ext cx="145270" cy="99369"/>
            </a:xfrm>
            <a:custGeom>
              <a:avLst/>
              <a:gdLst/>
              <a:ahLst/>
              <a:cxnLst/>
              <a:rect l="l" t="t" r="r" b="b"/>
              <a:pathLst>
                <a:path w="9675" h="6618" extrusionOk="0">
                  <a:moveTo>
                    <a:pt x="9674" y="0"/>
                  </a:moveTo>
                  <a:cubicBezTo>
                    <a:pt x="8847" y="527"/>
                    <a:pt x="8045" y="1078"/>
                    <a:pt x="7243" y="1630"/>
                  </a:cubicBezTo>
                  <a:lnTo>
                    <a:pt x="4812" y="3284"/>
                  </a:lnTo>
                  <a:lnTo>
                    <a:pt x="2406" y="4938"/>
                  </a:lnTo>
                  <a:cubicBezTo>
                    <a:pt x="1604" y="5489"/>
                    <a:pt x="802" y="6041"/>
                    <a:pt x="0" y="6617"/>
                  </a:cubicBezTo>
                  <a:cubicBezTo>
                    <a:pt x="852" y="6141"/>
                    <a:pt x="1705" y="5640"/>
                    <a:pt x="2532" y="5113"/>
                  </a:cubicBezTo>
                  <a:cubicBezTo>
                    <a:pt x="3359" y="4587"/>
                    <a:pt x="4161" y="4061"/>
                    <a:pt x="4988" y="3509"/>
                  </a:cubicBezTo>
                  <a:cubicBezTo>
                    <a:pt x="5790" y="2958"/>
                    <a:pt x="6592" y="2381"/>
                    <a:pt x="7369" y="1805"/>
                  </a:cubicBezTo>
                  <a:cubicBezTo>
                    <a:pt x="8146" y="1229"/>
                    <a:pt x="8923" y="627"/>
                    <a:pt x="9674"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4"/>
            <p:cNvSpPr/>
            <p:nvPr/>
          </p:nvSpPr>
          <p:spPr>
            <a:xfrm flipH="1">
              <a:off x="5126906" y="2734175"/>
              <a:ext cx="147162" cy="111411"/>
            </a:xfrm>
            <a:custGeom>
              <a:avLst/>
              <a:gdLst/>
              <a:ahLst/>
              <a:cxnLst/>
              <a:rect l="l" t="t" r="r" b="b"/>
              <a:pathLst>
                <a:path w="9801" h="7420" extrusionOk="0">
                  <a:moveTo>
                    <a:pt x="9800" y="1"/>
                  </a:moveTo>
                  <a:lnTo>
                    <a:pt x="7369" y="1881"/>
                  </a:lnTo>
                  <a:cubicBezTo>
                    <a:pt x="6567" y="2482"/>
                    <a:pt x="5740" y="3134"/>
                    <a:pt x="4938" y="3735"/>
                  </a:cubicBezTo>
                  <a:cubicBezTo>
                    <a:pt x="4111" y="4362"/>
                    <a:pt x="3284" y="4963"/>
                    <a:pt x="2482" y="5590"/>
                  </a:cubicBezTo>
                  <a:lnTo>
                    <a:pt x="1" y="7419"/>
                  </a:lnTo>
                  <a:cubicBezTo>
                    <a:pt x="878" y="6893"/>
                    <a:pt x="1755" y="6317"/>
                    <a:pt x="2607" y="5740"/>
                  </a:cubicBezTo>
                  <a:cubicBezTo>
                    <a:pt x="3434" y="5164"/>
                    <a:pt x="4261" y="4562"/>
                    <a:pt x="5088" y="3961"/>
                  </a:cubicBezTo>
                  <a:cubicBezTo>
                    <a:pt x="5916" y="3334"/>
                    <a:pt x="6718" y="2683"/>
                    <a:pt x="7495" y="2031"/>
                  </a:cubicBezTo>
                  <a:cubicBezTo>
                    <a:pt x="8297" y="1379"/>
                    <a:pt x="9073" y="703"/>
                    <a:pt x="980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4"/>
            <p:cNvSpPr/>
            <p:nvPr/>
          </p:nvSpPr>
          <p:spPr>
            <a:xfrm flipH="1">
              <a:off x="5151743" y="2804180"/>
              <a:ext cx="157327" cy="131727"/>
            </a:xfrm>
            <a:custGeom>
              <a:avLst/>
              <a:gdLst/>
              <a:ahLst/>
              <a:cxnLst/>
              <a:rect l="l" t="t" r="r" b="b"/>
              <a:pathLst>
                <a:path w="10478" h="8773" extrusionOk="0">
                  <a:moveTo>
                    <a:pt x="10477" y="1"/>
                  </a:moveTo>
                  <a:lnTo>
                    <a:pt x="10477" y="1"/>
                  </a:lnTo>
                  <a:cubicBezTo>
                    <a:pt x="9575" y="677"/>
                    <a:pt x="8673" y="1404"/>
                    <a:pt x="7795" y="2106"/>
                  </a:cubicBezTo>
                  <a:cubicBezTo>
                    <a:pt x="6893" y="2833"/>
                    <a:pt x="6016" y="3559"/>
                    <a:pt x="5139" y="4286"/>
                  </a:cubicBezTo>
                  <a:cubicBezTo>
                    <a:pt x="4287" y="5013"/>
                    <a:pt x="3409" y="5740"/>
                    <a:pt x="2532" y="6492"/>
                  </a:cubicBezTo>
                  <a:cubicBezTo>
                    <a:pt x="1680" y="7244"/>
                    <a:pt x="828" y="7996"/>
                    <a:pt x="1" y="8773"/>
                  </a:cubicBezTo>
                  <a:cubicBezTo>
                    <a:pt x="903" y="8071"/>
                    <a:pt x="1780" y="7369"/>
                    <a:pt x="2683" y="6667"/>
                  </a:cubicBezTo>
                  <a:cubicBezTo>
                    <a:pt x="3560" y="5940"/>
                    <a:pt x="4437" y="5214"/>
                    <a:pt x="5314" y="4487"/>
                  </a:cubicBezTo>
                  <a:cubicBezTo>
                    <a:pt x="6191" y="3760"/>
                    <a:pt x="7069" y="3008"/>
                    <a:pt x="7921" y="2281"/>
                  </a:cubicBezTo>
                  <a:cubicBezTo>
                    <a:pt x="8773" y="1529"/>
                    <a:pt x="9650" y="778"/>
                    <a:pt x="10477"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4"/>
            <p:cNvSpPr/>
            <p:nvPr/>
          </p:nvSpPr>
          <p:spPr>
            <a:xfrm flipH="1">
              <a:off x="5220242" y="2985948"/>
              <a:ext cx="111396" cy="106892"/>
            </a:xfrm>
            <a:custGeom>
              <a:avLst/>
              <a:gdLst/>
              <a:ahLst/>
              <a:cxnLst/>
              <a:rect l="l" t="t" r="r" b="b"/>
              <a:pathLst>
                <a:path w="7419" h="7119" extrusionOk="0">
                  <a:moveTo>
                    <a:pt x="7419" y="1"/>
                  </a:moveTo>
                  <a:cubicBezTo>
                    <a:pt x="6767" y="552"/>
                    <a:pt x="6115" y="1129"/>
                    <a:pt x="5489" y="1705"/>
                  </a:cubicBezTo>
                  <a:cubicBezTo>
                    <a:pt x="4862" y="2282"/>
                    <a:pt x="4236" y="2858"/>
                    <a:pt x="3609" y="3460"/>
                  </a:cubicBezTo>
                  <a:cubicBezTo>
                    <a:pt x="3008" y="4061"/>
                    <a:pt x="2381" y="4638"/>
                    <a:pt x="1780" y="5264"/>
                  </a:cubicBezTo>
                  <a:cubicBezTo>
                    <a:pt x="1178" y="5866"/>
                    <a:pt x="577" y="6467"/>
                    <a:pt x="0" y="7119"/>
                  </a:cubicBezTo>
                  <a:cubicBezTo>
                    <a:pt x="652" y="6567"/>
                    <a:pt x="1303" y="5991"/>
                    <a:pt x="1930" y="5414"/>
                  </a:cubicBezTo>
                  <a:cubicBezTo>
                    <a:pt x="2557" y="4838"/>
                    <a:pt x="3183" y="4236"/>
                    <a:pt x="3810" y="3660"/>
                  </a:cubicBezTo>
                  <a:cubicBezTo>
                    <a:pt x="4411" y="3059"/>
                    <a:pt x="5038" y="2457"/>
                    <a:pt x="5639" y="1856"/>
                  </a:cubicBezTo>
                  <a:cubicBezTo>
                    <a:pt x="6241" y="1229"/>
                    <a:pt x="6842" y="627"/>
                    <a:pt x="7419"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4"/>
            <p:cNvSpPr/>
            <p:nvPr/>
          </p:nvSpPr>
          <p:spPr>
            <a:xfrm flipH="1">
              <a:off x="5272165" y="3084933"/>
              <a:ext cx="66261" cy="67748"/>
            </a:xfrm>
            <a:custGeom>
              <a:avLst/>
              <a:gdLst/>
              <a:ahLst/>
              <a:cxnLst/>
              <a:rect l="l" t="t" r="r" b="b"/>
              <a:pathLst>
                <a:path w="4413" h="4512" extrusionOk="0">
                  <a:moveTo>
                    <a:pt x="4412" y="0"/>
                  </a:moveTo>
                  <a:lnTo>
                    <a:pt x="4412" y="0"/>
                  </a:lnTo>
                  <a:cubicBezTo>
                    <a:pt x="4011" y="351"/>
                    <a:pt x="3610" y="702"/>
                    <a:pt x="3234" y="1053"/>
                  </a:cubicBezTo>
                  <a:cubicBezTo>
                    <a:pt x="2858" y="1429"/>
                    <a:pt x="2482" y="1805"/>
                    <a:pt x="2106" y="2156"/>
                  </a:cubicBezTo>
                  <a:cubicBezTo>
                    <a:pt x="1755" y="2557"/>
                    <a:pt x="1379" y="2933"/>
                    <a:pt x="1029" y="3309"/>
                  </a:cubicBezTo>
                  <a:cubicBezTo>
                    <a:pt x="678" y="3710"/>
                    <a:pt x="327" y="4111"/>
                    <a:pt x="1" y="4512"/>
                  </a:cubicBezTo>
                  <a:cubicBezTo>
                    <a:pt x="402" y="4186"/>
                    <a:pt x="803" y="3835"/>
                    <a:pt x="1179" y="3459"/>
                  </a:cubicBezTo>
                  <a:cubicBezTo>
                    <a:pt x="1555" y="3108"/>
                    <a:pt x="1931" y="2732"/>
                    <a:pt x="2307" y="2356"/>
                  </a:cubicBezTo>
                  <a:cubicBezTo>
                    <a:pt x="2658" y="1980"/>
                    <a:pt x="3034" y="1604"/>
                    <a:pt x="3384" y="1203"/>
                  </a:cubicBezTo>
                  <a:cubicBezTo>
                    <a:pt x="3735" y="827"/>
                    <a:pt x="4086" y="426"/>
                    <a:pt x="4412"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4"/>
            <p:cNvSpPr/>
            <p:nvPr/>
          </p:nvSpPr>
          <p:spPr>
            <a:xfrm flipH="1">
              <a:off x="5181476" y="3093582"/>
              <a:ext cx="183663" cy="168994"/>
            </a:xfrm>
            <a:custGeom>
              <a:avLst/>
              <a:gdLst/>
              <a:ahLst/>
              <a:cxnLst/>
              <a:rect l="l" t="t" r="r" b="b"/>
              <a:pathLst>
                <a:path w="12232" h="11255" extrusionOk="0">
                  <a:moveTo>
                    <a:pt x="12231" y="1"/>
                  </a:moveTo>
                  <a:cubicBezTo>
                    <a:pt x="11179" y="903"/>
                    <a:pt x="10126" y="1805"/>
                    <a:pt x="9098" y="2733"/>
                  </a:cubicBezTo>
                  <a:lnTo>
                    <a:pt x="6016" y="5540"/>
                  </a:lnTo>
                  <a:lnTo>
                    <a:pt x="2983" y="8372"/>
                  </a:lnTo>
                  <a:cubicBezTo>
                    <a:pt x="1980" y="9324"/>
                    <a:pt x="978" y="10277"/>
                    <a:pt x="1" y="11254"/>
                  </a:cubicBezTo>
                  <a:cubicBezTo>
                    <a:pt x="1053" y="10352"/>
                    <a:pt x="2081" y="9450"/>
                    <a:pt x="3133" y="8522"/>
                  </a:cubicBezTo>
                  <a:lnTo>
                    <a:pt x="6216" y="5740"/>
                  </a:lnTo>
                  <a:lnTo>
                    <a:pt x="9249" y="2883"/>
                  </a:lnTo>
                  <a:cubicBezTo>
                    <a:pt x="10251" y="1931"/>
                    <a:pt x="11254" y="978"/>
                    <a:pt x="1223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4"/>
            <p:cNvSpPr/>
            <p:nvPr/>
          </p:nvSpPr>
          <p:spPr>
            <a:xfrm flipH="1">
              <a:off x="5311688" y="3313746"/>
              <a:ext cx="86952" cy="74144"/>
            </a:xfrm>
            <a:custGeom>
              <a:avLst/>
              <a:gdLst/>
              <a:ahLst/>
              <a:cxnLst/>
              <a:rect l="l" t="t" r="r" b="b"/>
              <a:pathLst>
                <a:path w="5791" h="4938" extrusionOk="0">
                  <a:moveTo>
                    <a:pt x="5790" y="1"/>
                  </a:moveTo>
                  <a:cubicBezTo>
                    <a:pt x="5314" y="402"/>
                    <a:pt x="4838" y="828"/>
                    <a:pt x="4337" y="1229"/>
                  </a:cubicBezTo>
                  <a:lnTo>
                    <a:pt x="2883" y="2457"/>
                  </a:lnTo>
                  <a:cubicBezTo>
                    <a:pt x="2432" y="2883"/>
                    <a:pt x="1931" y="3284"/>
                    <a:pt x="1455" y="3685"/>
                  </a:cubicBezTo>
                  <a:cubicBezTo>
                    <a:pt x="978" y="4111"/>
                    <a:pt x="477" y="4512"/>
                    <a:pt x="1" y="4938"/>
                  </a:cubicBezTo>
                  <a:cubicBezTo>
                    <a:pt x="552" y="4612"/>
                    <a:pt x="1079" y="4236"/>
                    <a:pt x="1580" y="3860"/>
                  </a:cubicBezTo>
                  <a:cubicBezTo>
                    <a:pt x="2081" y="3484"/>
                    <a:pt x="2582" y="3083"/>
                    <a:pt x="3084" y="2682"/>
                  </a:cubicBezTo>
                  <a:cubicBezTo>
                    <a:pt x="3560" y="2256"/>
                    <a:pt x="4036" y="1830"/>
                    <a:pt x="4487" y="1379"/>
                  </a:cubicBezTo>
                  <a:cubicBezTo>
                    <a:pt x="4938" y="953"/>
                    <a:pt x="5389" y="477"/>
                    <a:pt x="579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4"/>
            <p:cNvSpPr/>
            <p:nvPr/>
          </p:nvSpPr>
          <p:spPr>
            <a:xfrm flipH="1">
              <a:off x="5210831" y="3285140"/>
              <a:ext cx="171997" cy="133618"/>
            </a:xfrm>
            <a:custGeom>
              <a:avLst/>
              <a:gdLst/>
              <a:ahLst/>
              <a:cxnLst/>
              <a:rect l="l" t="t" r="r" b="b"/>
              <a:pathLst>
                <a:path w="11455" h="8899" extrusionOk="0">
                  <a:moveTo>
                    <a:pt x="11454" y="1"/>
                  </a:moveTo>
                  <a:lnTo>
                    <a:pt x="11454" y="1"/>
                  </a:lnTo>
                  <a:cubicBezTo>
                    <a:pt x="10527" y="778"/>
                    <a:pt x="9600" y="1555"/>
                    <a:pt x="8672" y="2332"/>
                  </a:cubicBezTo>
                  <a:cubicBezTo>
                    <a:pt x="7745" y="3084"/>
                    <a:pt x="6793" y="3860"/>
                    <a:pt x="5840" y="4587"/>
                  </a:cubicBezTo>
                  <a:cubicBezTo>
                    <a:pt x="4888" y="5339"/>
                    <a:pt x="3910" y="6066"/>
                    <a:pt x="2958" y="6768"/>
                  </a:cubicBezTo>
                  <a:cubicBezTo>
                    <a:pt x="1981" y="7495"/>
                    <a:pt x="1003" y="8196"/>
                    <a:pt x="1" y="8898"/>
                  </a:cubicBezTo>
                  <a:cubicBezTo>
                    <a:pt x="1053" y="8297"/>
                    <a:pt x="2081" y="7645"/>
                    <a:pt x="3083" y="6943"/>
                  </a:cubicBezTo>
                  <a:cubicBezTo>
                    <a:pt x="4086" y="6267"/>
                    <a:pt x="5038" y="5540"/>
                    <a:pt x="6016" y="4813"/>
                  </a:cubicBezTo>
                  <a:cubicBezTo>
                    <a:pt x="6968" y="4061"/>
                    <a:pt x="7895" y="3284"/>
                    <a:pt x="8798" y="2482"/>
                  </a:cubicBezTo>
                  <a:cubicBezTo>
                    <a:pt x="9725" y="1680"/>
                    <a:pt x="10602" y="853"/>
                    <a:pt x="1145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4"/>
            <p:cNvSpPr/>
            <p:nvPr/>
          </p:nvSpPr>
          <p:spPr>
            <a:xfrm flipH="1">
              <a:off x="5320348" y="2555035"/>
              <a:ext cx="25976" cy="155435"/>
            </a:xfrm>
            <a:custGeom>
              <a:avLst/>
              <a:gdLst/>
              <a:ahLst/>
              <a:cxnLst/>
              <a:rect l="l" t="t" r="r" b="b"/>
              <a:pathLst>
                <a:path w="1730" h="10352" extrusionOk="0">
                  <a:moveTo>
                    <a:pt x="1" y="1"/>
                  </a:moveTo>
                  <a:cubicBezTo>
                    <a:pt x="1" y="878"/>
                    <a:pt x="51" y="1755"/>
                    <a:pt x="126" y="2633"/>
                  </a:cubicBezTo>
                  <a:cubicBezTo>
                    <a:pt x="201" y="3510"/>
                    <a:pt x="326" y="4362"/>
                    <a:pt x="452" y="5239"/>
                  </a:cubicBezTo>
                  <a:cubicBezTo>
                    <a:pt x="602" y="6116"/>
                    <a:pt x="778" y="6968"/>
                    <a:pt x="978" y="7821"/>
                  </a:cubicBezTo>
                  <a:cubicBezTo>
                    <a:pt x="1204" y="8673"/>
                    <a:pt x="1454" y="9525"/>
                    <a:pt x="1730" y="10352"/>
                  </a:cubicBezTo>
                  <a:cubicBezTo>
                    <a:pt x="1555" y="9475"/>
                    <a:pt x="1354" y="8623"/>
                    <a:pt x="1204" y="7770"/>
                  </a:cubicBezTo>
                  <a:cubicBezTo>
                    <a:pt x="1028" y="6918"/>
                    <a:pt x="853" y="6066"/>
                    <a:pt x="727" y="5189"/>
                  </a:cubicBezTo>
                  <a:cubicBezTo>
                    <a:pt x="577" y="4337"/>
                    <a:pt x="452" y="3460"/>
                    <a:pt x="326" y="2608"/>
                  </a:cubicBezTo>
                  <a:cubicBezTo>
                    <a:pt x="201" y="1730"/>
                    <a:pt x="101" y="878"/>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4"/>
            <p:cNvSpPr/>
            <p:nvPr/>
          </p:nvSpPr>
          <p:spPr>
            <a:xfrm flipH="1">
              <a:off x="5387711" y="2693542"/>
              <a:ext cx="54955" cy="184399"/>
            </a:xfrm>
            <a:custGeom>
              <a:avLst/>
              <a:gdLst/>
              <a:ahLst/>
              <a:cxnLst/>
              <a:rect l="l" t="t" r="r" b="b"/>
              <a:pathLst>
                <a:path w="3660" h="12281" extrusionOk="0">
                  <a:moveTo>
                    <a:pt x="1" y="0"/>
                  </a:moveTo>
                  <a:cubicBezTo>
                    <a:pt x="126" y="1053"/>
                    <a:pt x="276" y="2130"/>
                    <a:pt x="452" y="3183"/>
                  </a:cubicBezTo>
                  <a:cubicBezTo>
                    <a:pt x="652" y="4236"/>
                    <a:pt x="878" y="5288"/>
                    <a:pt x="1153" y="6341"/>
                  </a:cubicBezTo>
                  <a:cubicBezTo>
                    <a:pt x="1429" y="7394"/>
                    <a:pt x="1755" y="8421"/>
                    <a:pt x="2156" y="9424"/>
                  </a:cubicBezTo>
                  <a:cubicBezTo>
                    <a:pt x="2582" y="10401"/>
                    <a:pt x="3058" y="11379"/>
                    <a:pt x="3660" y="12281"/>
                  </a:cubicBezTo>
                  <a:cubicBezTo>
                    <a:pt x="3159" y="11328"/>
                    <a:pt x="2732" y="10351"/>
                    <a:pt x="2356" y="9323"/>
                  </a:cubicBezTo>
                  <a:cubicBezTo>
                    <a:pt x="2006" y="8321"/>
                    <a:pt x="1680" y="7318"/>
                    <a:pt x="1404" y="6266"/>
                  </a:cubicBezTo>
                  <a:cubicBezTo>
                    <a:pt x="1128" y="5238"/>
                    <a:pt x="903" y="4186"/>
                    <a:pt x="677" y="3133"/>
                  </a:cubicBezTo>
                  <a:lnTo>
                    <a:pt x="1"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4"/>
            <p:cNvSpPr/>
            <p:nvPr/>
          </p:nvSpPr>
          <p:spPr>
            <a:xfrm flipH="1">
              <a:off x="5450928" y="2670207"/>
              <a:ext cx="48183" cy="331546"/>
            </a:xfrm>
            <a:custGeom>
              <a:avLst/>
              <a:gdLst/>
              <a:ahLst/>
              <a:cxnLst/>
              <a:rect l="l" t="t" r="r" b="b"/>
              <a:pathLst>
                <a:path w="3209" h="22081" extrusionOk="0">
                  <a:moveTo>
                    <a:pt x="602" y="0"/>
                  </a:moveTo>
                  <a:lnTo>
                    <a:pt x="401" y="1404"/>
                  </a:lnTo>
                  <a:lnTo>
                    <a:pt x="226" y="2782"/>
                  </a:lnTo>
                  <a:lnTo>
                    <a:pt x="125" y="4186"/>
                  </a:lnTo>
                  <a:lnTo>
                    <a:pt x="50" y="5589"/>
                  </a:lnTo>
                  <a:cubicBezTo>
                    <a:pt x="0" y="7469"/>
                    <a:pt x="100" y="9349"/>
                    <a:pt x="301" y="11228"/>
                  </a:cubicBezTo>
                  <a:cubicBezTo>
                    <a:pt x="526" y="13083"/>
                    <a:pt x="877" y="14938"/>
                    <a:pt x="1354" y="16767"/>
                  </a:cubicBezTo>
                  <a:lnTo>
                    <a:pt x="1755" y="18121"/>
                  </a:lnTo>
                  <a:lnTo>
                    <a:pt x="2181" y="19449"/>
                  </a:lnTo>
                  <a:lnTo>
                    <a:pt x="2657" y="20777"/>
                  </a:lnTo>
                  <a:lnTo>
                    <a:pt x="3208" y="22081"/>
                  </a:lnTo>
                  <a:lnTo>
                    <a:pt x="2732" y="20752"/>
                  </a:lnTo>
                  <a:lnTo>
                    <a:pt x="2306" y="19424"/>
                  </a:lnTo>
                  <a:lnTo>
                    <a:pt x="1905" y="18070"/>
                  </a:lnTo>
                  <a:lnTo>
                    <a:pt x="1579" y="16717"/>
                  </a:lnTo>
                  <a:cubicBezTo>
                    <a:pt x="1128" y="14888"/>
                    <a:pt x="777" y="13058"/>
                    <a:pt x="577" y="11203"/>
                  </a:cubicBezTo>
                  <a:cubicBezTo>
                    <a:pt x="351" y="9349"/>
                    <a:pt x="251" y="7469"/>
                    <a:pt x="251" y="5614"/>
                  </a:cubicBezTo>
                  <a:lnTo>
                    <a:pt x="276" y="4211"/>
                  </a:lnTo>
                  <a:lnTo>
                    <a:pt x="351" y="2807"/>
                  </a:lnTo>
                  <a:lnTo>
                    <a:pt x="451" y="1404"/>
                  </a:lnTo>
                  <a:lnTo>
                    <a:pt x="602"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4"/>
            <p:cNvSpPr/>
            <p:nvPr/>
          </p:nvSpPr>
          <p:spPr>
            <a:xfrm flipH="1">
              <a:off x="5476529" y="3051808"/>
              <a:ext cx="43664" cy="113288"/>
            </a:xfrm>
            <a:custGeom>
              <a:avLst/>
              <a:gdLst/>
              <a:ahLst/>
              <a:cxnLst/>
              <a:rect l="l" t="t" r="r" b="b"/>
              <a:pathLst>
                <a:path w="2908" h="7545" extrusionOk="0">
                  <a:moveTo>
                    <a:pt x="1" y="1"/>
                  </a:moveTo>
                  <a:lnTo>
                    <a:pt x="1" y="1"/>
                  </a:lnTo>
                  <a:cubicBezTo>
                    <a:pt x="101" y="653"/>
                    <a:pt x="251" y="1329"/>
                    <a:pt x="427" y="1981"/>
                  </a:cubicBezTo>
                  <a:cubicBezTo>
                    <a:pt x="602" y="2632"/>
                    <a:pt x="828" y="3284"/>
                    <a:pt x="1053" y="3911"/>
                  </a:cubicBezTo>
                  <a:cubicBezTo>
                    <a:pt x="1329" y="4537"/>
                    <a:pt x="1580" y="5164"/>
                    <a:pt x="1880" y="5790"/>
                  </a:cubicBezTo>
                  <a:cubicBezTo>
                    <a:pt x="2206" y="6392"/>
                    <a:pt x="2532" y="6993"/>
                    <a:pt x="2908" y="7545"/>
                  </a:cubicBezTo>
                  <a:cubicBezTo>
                    <a:pt x="2632" y="6918"/>
                    <a:pt x="2357" y="6317"/>
                    <a:pt x="2081" y="5690"/>
                  </a:cubicBezTo>
                  <a:cubicBezTo>
                    <a:pt x="1830" y="5064"/>
                    <a:pt x="1555" y="4462"/>
                    <a:pt x="1329" y="3810"/>
                  </a:cubicBezTo>
                  <a:cubicBezTo>
                    <a:pt x="1078" y="3184"/>
                    <a:pt x="853" y="2557"/>
                    <a:pt x="627" y="1931"/>
                  </a:cubicBezTo>
                  <a:cubicBezTo>
                    <a:pt x="402" y="1279"/>
                    <a:pt x="201" y="6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4"/>
            <p:cNvSpPr/>
            <p:nvPr/>
          </p:nvSpPr>
          <p:spPr>
            <a:xfrm flipH="1">
              <a:off x="5478410" y="3080037"/>
              <a:ext cx="114790" cy="206621"/>
            </a:xfrm>
            <a:custGeom>
              <a:avLst/>
              <a:gdLst/>
              <a:ahLst/>
              <a:cxnLst/>
              <a:rect l="l" t="t" r="r" b="b"/>
              <a:pathLst>
                <a:path w="7645" h="13761" extrusionOk="0">
                  <a:moveTo>
                    <a:pt x="0" y="1"/>
                  </a:moveTo>
                  <a:lnTo>
                    <a:pt x="0" y="1"/>
                  </a:lnTo>
                  <a:cubicBezTo>
                    <a:pt x="201" y="1304"/>
                    <a:pt x="552" y="2607"/>
                    <a:pt x="1003" y="3860"/>
                  </a:cubicBezTo>
                  <a:cubicBezTo>
                    <a:pt x="1454" y="5138"/>
                    <a:pt x="2031" y="6341"/>
                    <a:pt x="2682" y="7519"/>
                  </a:cubicBezTo>
                  <a:cubicBezTo>
                    <a:pt x="3334" y="8672"/>
                    <a:pt x="4061" y="9800"/>
                    <a:pt x="4913" y="10853"/>
                  </a:cubicBezTo>
                  <a:cubicBezTo>
                    <a:pt x="5740" y="11905"/>
                    <a:pt x="6642" y="12883"/>
                    <a:pt x="7645" y="13760"/>
                  </a:cubicBezTo>
                  <a:cubicBezTo>
                    <a:pt x="6742" y="12808"/>
                    <a:pt x="5865" y="11780"/>
                    <a:pt x="5063" y="10727"/>
                  </a:cubicBezTo>
                  <a:cubicBezTo>
                    <a:pt x="4286" y="9650"/>
                    <a:pt x="3534" y="8547"/>
                    <a:pt x="2908" y="7394"/>
                  </a:cubicBezTo>
                  <a:cubicBezTo>
                    <a:pt x="2256" y="6241"/>
                    <a:pt x="1705" y="5038"/>
                    <a:pt x="1203" y="3785"/>
                  </a:cubicBezTo>
                  <a:cubicBezTo>
                    <a:pt x="727" y="2557"/>
                    <a:pt x="326" y="1279"/>
                    <a:pt x="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4"/>
            <p:cNvSpPr/>
            <p:nvPr/>
          </p:nvSpPr>
          <p:spPr>
            <a:xfrm flipH="1">
              <a:off x="5517165" y="3277993"/>
              <a:ext cx="91471" cy="120811"/>
            </a:xfrm>
            <a:custGeom>
              <a:avLst/>
              <a:gdLst/>
              <a:ahLst/>
              <a:cxnLst/>
              <a:rect l="l" t="t" r="r" b="b"/>
              <a:pathLst>
                <a:path w="6092" h="8046" extrusionOk="0">
                  <a:moveTo>
                    <a:pt x="1" y="1"/>
                  </a:moveTo>
                  <a:lnTo>
                    <a:pt x="1" y="1"/>
                  </a:lnTo>
                  <a:cubicBezTo>
                    <a:pt x="302" y="778"/>
                    <a:pt x="678" y="1555"/>
                    <a:pt x="1104" y="2281"/>
                  </a:cubicBezTo>
                  <a:cubicBezTo>
                    <a:pt x="1530" y="3033"/>
                    <a:pt x="2006" y="3735"/>
                    <a:pt x="2532" y="4412"/>
                  </a:cubicBezTo>
                  <a:cubicBezTo>
                    <a:pt x="3059" y="5088"/>
                    <a:pt x="3585" y="5740"/>
                    <a:pt x="4186" y="6367"/>
                  </a:cubicBezTo>
                  <a:cubicBezTo>
                    <a:pt x="4788" y="6968"/>
                    <a:pt x="5414" y="7545"/>
                    <a:pt x="6091" y="8046"/>
                  </a:cubicBezTo>
                  <a:cubicBezTo>
                    <a:pt x="5490" y="7444"/>
                    <a:pt x="4913" y="6843"/>
                    <a:pt x="4337" y="6216"/>
                  </a:cubicBezTo>
                  <a:cubicBezTo>
                    <a:pt x="3785" y="5590"/>
                    <a:pt x="3234" y="4938"/>
                    <a:pt x="2733" y="4261"/>
                  </a:cubicBezTo>
                  <a:cubicBezTo>
                    <a:pt x="2231" y="3585"/>
                    <a:pt x="1755" y="2883"/>
                    <a:pt x="1304" y="2181"/>
                  </a:cubicBezTo>
                  <a:cubicBezTo>
                    <a:pt x="828" y="1479"/>
                    <a:pt x="402" y="7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4"/>
            <p:cNvSpPr/>
            <p:nvPr/>
          </p:nvSpPr>
          <p:spPr>
            <a:xfrm flipH="1">
              <a:off x="5306037" y="3434924"/>
              <a:ext cx="766" cy="766"/>
            </a:xfrm>
            <a:custGeom>
              <a:avLst/>
              <a:gdLst/>
              <a:ahLst/>
              <a:cxnLst/>
              <a:rect l="l" t="t" r="r" b="b"/>
              <a:pathLst>
                <a:path w="51" h="51" extrusionOk="0">
                  <a:moveTo>
                    <a:pt x="0" y="51"/>
                  </a:moveTo>
                  <a:cubicBezTo>
                    <a:pt x="0" y="51"/>
                    <a:pt x="0" y="51"/>
                    <a:pt x="0" y="51"/>
                  </a:cubicBezTo>
                  <a:cubicBezTo>
                    <a:pt x="0" y="51"/>
                    <a:pt x="0" y="51"/>
                    <a:pt x="0" y="51"/>
                  </a:cubicBezTo>
                  <a:close/>
                  <a:moveTo>
                    <a:pt x="0" y="51"/>
                  </a:moveTo>
                  <a:cubicBezTo>
                    <a:pt x="0" y="51"/>
                    <a:pt x="0" y="51"/>
                    <a:pt x="0" y="51"/>
                  </a:cubicBezTo>
                  <a:cubicBezTo>
                    <a:pt x="0" y="51"/>
                    <a:pt x="0" y="51"/>
                    <a:pt x="0" y="51"/>
                  </a:cubicBezTo>
                  <a:close/>
                  <a:moveTo>
                    <a:pt x="25" y="26"/>
                  </a:moveTo>
                  <a:lnTo>
                    <a:pt x="25" y="26"/>
                  </a:lnTo>
                  <a:lnTo>
                    <a:pt x="25" y="26"/>
                  </a:lnTo>
                  <a:close/>
                  <a:moveTo>
                    <a:pt x="25" y="26"/>
                  </a:moveTo>
                  <a:cubicBezTo>
                    <a:pt x="25" y="26"/>
                    <a:pt x="25" y="26"/>
                    <a:pt x="25" y="26"/>
                  </a:cubicBezTo>
                  <a:cubicBezTo>
                    <a:pt x="25" y="26"/>
                    <a:pt x="25" y="26"/>
                    <a:pt x="25" y="26"/>
                  </a:cubicBezTo>
                  <a:close/>
                  <a:moveTo>
                    <a:pt x="50" y="1"/>
                  </a:moveTo>
                  <a:cubicBezTo>
                    <a:pt x="50" y="1"/>
                    <a:pt x="50" y="1"/>
                    <a:pt x="50" y="1"/>
                  </a:cubicBezTo>
                  <a:cubicBezTo>
                    <a:pt x="50" y="1"/>
                    <a:pt x="50" y="1"/>
                    <a:pt x="50" y="1"/>
                  </a:cubicBezTo>
                  <a:close/>
                  <a:moveTo>
                    <a:pt x="50" y="1"/>
                  </a:moveTo>
                  <a:lnTo>
                    <a:pt x="50" y="1"/>
                  </a:lnTo>
                  <a:lnTo>
                    <a:pt x="50" y="1"/>
                  </a:lnTo>
                  <a:close/>
                </a:path>
              </a:pathLst>
            </a:custGeom>
            <a:solidFill>
              <a:srgbClr val="586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4"/>
            <p:cNvSpPr/>
            <p:nvPr/>
          </p:nvSpPr>
          <p:spPr>
            <a:xfrm flipH="1">
              <a:off x="4685503" y="1763589"/>
              <a:ext cx="727432" cy="1735974"/>
            </a:xfrm>
            <a:custGeom>
              <a:avLst/>
              <a:gdLst/>
              <a:ahLst/>
              <a:cxnLst/>
              <a:rect l="l" t="t" r="r" b="b"/>
              <a:pathLst>
                <a:path w="48447" h="115616" extrusionOk="0">
                  <a:moveTo>
                    <a:pt x="44462" y="1"/>
                  </a:moveTo>
                  <a:lnTo>
                    <a:pt x="44462" y="1"/>
                  </a:lnTo>
                  <a:cubicBezTo>
                    <a:pt x="45615" y="5615"/>
                    <a:pt x="44713" y="11630"/>
                    <a:pt x="42607" y="17019"/>
                  </a:cubicBezTo>
                  <a:cubicBezTo>
                    <a:pt x="41129" y="20828"/>
                    <a:pt x="39073" y="24362"/>
                    <a:pt x="36793" y="27745"/>
                  </a:cubicBezTo>
                  <a:cubicBezTo>
                    <a:pt x="37144" y="27470"/>
                    <a:pt x="37469" y="27194"/>
                    <a:pt x="37820" y="26918"/>
                  </a:cubicBezTo>
                  <a:cubicBezTo>
                    <a:pt x="38522" y="26342"/>
                    <a:pt x="39224" y="25765"/>
                    <a:pt x="39926" y="25189"/>
                  </a:cubicBezTo>
                  <a:cubicBezTo>
                    <a:pt x="40627" y="24613"/>
                    <a:pt x="41304" y="24011"/>
                    <a:pt x="41981" y="23410"/>
                  </a:cubicBezTo>
                  <a:lnTo>
                    <a:pt x="41981" y="23410"/>
                  </a:lnTo>
                  <a:cubicBezTo>
                    <a:pt x="41329" y="24036"/>
                    <a:pt x="40677" y="24663"/>
                    <a:pt x="40001" y="25289"/>
                  </a:cubicBezTo>
                  <a:cubicBezTo>
                    <a:pt x="39349" y="25891"/>
                    <a:pt x="38647" y="26492"/>
                    <a:pt x="37971" y="27069"/>
                  </a:cubicBezTo>
                  <a:cubicBezTo>
                    <a:pt x="37419" y="27520"/>
                    <a:pt x="36868" y="27971"/>
                    <a:pt x="36317" y="28422"/>
                  </a:cubicBezTo>
                  <a:cubicBezTo>
                    <a:pt x="34637" y="30828"/>
                    <a:pt x="32858" y="33159"/>
                    <a:pt x="31028" y="35440"/>
                  </a:cubicBezTo>
                  <a:cubicBezTo>
                    <a:pt x="30327" y="36342"/>
                    <a:pt x="29600" y="37219"/>
                    <a:pt x="28898" y="38121"/>
                  </a:cubicBezTo>
                  <a:cubicBezTo>
                    <a:pt x="29098" y="37996"/>
                    <a:pt x="29299" y="37871"/>
                    <a:pt x="29499" y="37745"/>
                  </a:cubicBezTo>
                  <a:cubicBezTo>
                    <a:pt x="31028" y="36843"/>
                    <a:pt x="32532" y="35866"/>
                    <a:pt x="34011" y="34888"/>
                  </a:cubicBezTo>
                  <a:cubicBezTo>
                    <a:pt x="34738" y="34412"/>
                    <a:pt x="35464" y="33911"/>
                    <a:pt x="36191" y="33410"/>
                  </a:cubicBezTo>
                  <a:cubicBezTo>
                    <a:pt x="36943" y="32908"/>
                    <a:pt x="37670" y="32407"/>
                    <a:pt x="38397" y="31881"/>
                  </a:cubicBezTo>
                  <a:lnTo>
                    <a:pt x="38397" y="31881"/>
                  </a:lnTo>
                  <a:cubicBezTo>
                    <a:pt x="37695" y="32432"/>
                    <a:pt x="36993" y="32984"/>
                    <a:pt x="36291" y="33510"/>
                  </a:cubicBezTo>
                  <a:cubicBezTo>
                    <a:pt x="35565" y="34036"/>
                    <a:pt x="34838" y="34563"/>
                    <a:pt x="34111" y="35064"/>
                  </a:cubicBezTo>
                  <a:cubicBezTo>
                    <a:pt x="32657" y="36091"/>
                    <a:pt x="31154" y="37044"/>
                    <a:pt x="29650" y="37971"/>
                  </a:cubicBezTo>
                  <a:cubicBezTo>
                    <a:pt x="29249" y="38222"/>
                    <a:pt x="28848" y="38447"/>
                    <a:pt x="28472" y="38673"/>
                  </a:cubicBezTo>
                  <a:cubicBezTo>
                    <a:pt x="27469" y="40227"/>
                    <a:pt x="26467" y="41781"/>
                    <a:pt x="25414" y="43284"/>
                  </a:cubicBezTo>
                  <a:cubicBezTo>
                    <a:pt x="25489" y="43234"/>
                    <a:pt x="25565" y="43184"/>
                    <a:pt x="25640" y="43134"/>
                  </a:cubicBezTo>
                  <a:lnTo>
                    <a:pt x="27670" y="41781"/>
                  </a:lnTo>
                  <a:lnTo>
                    <a:pt x="27670" y="41781"/>
                  </a:lnTo>
                  <a:cubicBezTo>
                    <a:pt x="27043" y="42332"/>
                    <a:pt x="26417" y="42833"/>
                    <a:pt x="25740" y="43309"/>
                  </a:cubicBezTo>
                  <a:cubicBezTo>
                    <a:pt x="25514" y="43485"/>
                    <a:pt x="25289" y="43660"/>
                    <a:pt x="25038" y="43811"/>
                  </a:cubicBezTo>
                  <a:cubicBezTo>
                    <a:pt x="23284" y="46317"/>
                    <a:pt x="21429" y="48773"/>
                    <a:pt x="19499" y="51129"/>
                  </a:cubicBezTo>
                  <a:cubicBezTo>
                    <a:pt x="19349" y="51430"/>
                    <a:pt x="19174" y="51731"/>
                    <a:pt x="18998" y="52031"/>
                  </a:cubicBezTo>
                  <a:cubicBezTo>
                    <a:pt x="20051" y="51455"/>
                    <a:pt x="21078" y="50878"/>
                    <a:pt x="22131" y="50302"/>
                  </a:cubicBezTo>
                  <a:lnTo>
                    <a:pt x="22131" y="50302"/>
                  </a:lnTo>
                  <a:cubicBezTo>
                    <a:pt x="20001" y="52783"/>
                    <a:pt x="17971" y="55365"/>
                    <a:pt x="16066" y="58021"/>
                  </a:cubicBezTo>
                  <a:cubicBezTo>
                    <a:pt x="15464" y="59425"/>
                    <a:pt x="14913" y="60853"/>
                    <a:pt x="14387" y="62307"/>
                  </a:cubicBezTo>
                  <a:cubicBezTo>
                    <a:pt x="15665" y="61505"/>
                    <a:pt x="16868" y="60578"/>
                    <a:pt x="17971" y="59575"/>
                  </a:cubicBezTo>
                  <a:lnTo>
                    <a:pt x="17971" y="59575"/>
                  </a:lnTo>
                  <a:cubicBezTo>
                    <a:pt x="17469" y="60628"/>
                    <a:pt x="16943" y="61680"/>
                    <a:pt x="16442" y="62733"/>
                  </a:cubicBezTo>
                  <a:lnTo>
                    <a:pt x="16667" y="62558"/>
                  </a:lnTo>
                  <a:lnTo>
                    <a:pt x="19098" y="60904"/>
                  </a:lnTo>
                  <a:cubicBezTo>
                    <a:pt x="19900" y="60352"/>
                    <a:pt x="20702" y="59801"/>
                    <a:pt x="21529" y="59274"/>
                  </a:cubicBezTo>
                  <a:lnTo>
                    <a:pt x="21529" y="59274"/>
                  </a:lnTo>
                  <a:cubicBezTo>
                    <a:pt x="20778" y="59901"/>
                    <a:pt x="20001" y="60503"/>
                    <a:pt x="19224" y="61079"/>
                  </a:cubicBezTo>
                  <a:cubicBezTo>
                    <a:pt x="18447" y="61655"/>
                    <a:pt x="17645" y="62232"/>
                    <a:pt x="16843" y="62783"/>
                  </a:cubicBezTo>
                  <a:cubicBezTo>
                    <a:pt x="16617" y="62934"/>
                    <a:pt x="16417" y="63059"/>
                    <a:pt x="16191" y="63209"/>
                  </a:cubicBezTo>
                  <a:cubicBezTo>
                    <a:pt x="15414" y="64788"/>
                    <a:pt x="14662" y="66342"/>
                    <a:pt x="13885" y="67921"/>
                  </a:cubicBezTo>
                  <a:cubicBezTo>
                    <a:pt x="15289" y="67069"/>
                    <a:pt x="16667" y="66242"/>
                    <a:pt x="18071" y="65390"/>
                  </a:cubicBezTo>
                  <a:lnTo>
                    <a:pt x="19048" y="64638"/>
                  </a:lnTo>
                  <a:lnTo>
                    <a:pt x="19048" y="64638"/>
                  </a:lnTo>
                  <a:cubicBezTo>
                    <a:pt x="18898" y="64788"/>
                    <a:pt x="18722" y="64939"/>
                    <a:pt x="18572" y="65089"/>
                  </a:cubicBezTo>
                  <a:cubicBezTo>
                    <a:pt x="18697" y="65014"/>
                    <a:pt x="18823" y="64939"/>
                    <a:pt x="18948" y="64863"/>
                  </a:cubicBezTo>
                  <a:lnTo>
                    <a:pt x="18948" y="64863"/>
                  </a:lnTo>
                  <a:cubicBezTo>
                    <a:pt x="17093" y="67395"/>
                    <a:pt x="15239" y="69951"/>
                    <a:pt x="13359" y="72508"/>
                  </a:cubicBezTo>
                  <a:cubicBezTo>
                    <a:pt x="13810" y="72132"/>
                    <a:pt x="14261" y="71756"/>
                    <a:pt x="14712" y="71405"/>
                  </a:cubicBezTo>
                  <a:cubicBezTo>
                    <a:pt x="15590" y="70703"/>
                    <a:pt x="16492" y="69976"/>
                    <a:pt x="17394" y="69300"/>
                  </a:cubicBezTo>
                  <a:lnTo>
                    <a:pt x="17394" y="69300"/>
                  </a:lnTo>
                  <a:cubicBezTo>
                    <a:pt x="16567" y="70077"/>
                    <a:pt x="15690" y="70828"/>
                    <a:pt x="14838" y="71580"/>
                  </a:cubicBezTo>
                  <a:cubicBezTo>
                    <a:pt x="14136" y="72182"/>
                    <a:pt x="13434" y="72783"/>
                    <a:pt x="12732" y="73360"/>
                  </a:cubicBezTo>
                  <a:lnTo>
                    <a:pt x="10377" y="76593"/>
                  </a:lnTo>
                  <a:cubicBezTo>
                    <a:pt x="11304" y="76192"/>
                    <a:pt x="12256" y="75791"/>
                    <a:pt x="13184" y="75390"/>
                  </a:cubicBezTo>
                  <a:lnTo>
                    <a:pt x="13184" y="75390"/>
                  </a:lnTo>
                  <a:cubicBezTo>
                    <a:pt x="12407" y="78021"/>
                    <a:pt x="11580" y="80653"/>
                    <a:pt x="10727" y="83260"/>
                  </a:cubicBezTo>
                  <a:cubicBezTo>
                    <a:pt x="10778" y="83209"/>
                    <a:pt x="10853" y="83159"/>
                    <a:pt x="10903" y="83109"/>
                  </a:cubicBezTo>
                  <a:cubicBezTo>
                    <a:pt x="11529" y="82533"/>
                    <a:pt x="12181" y="81956"/>
                    <a:pt x="12833" y="81405"/>
                  </a:cubicBezTo>
                  <a:lnTo>
                    <a:pt x="12833" y="81405"/>
                  </a:lnTo>
                  <a:cubicBezTo>
                    <a:pt x="12256" y="82031"/>
                    <a:pt x="11655" y="82633"/>
                    <a:pt x="11053" y="83260"/>
                  </a:cubicBezTo>
                  <a:cubicBezTo>
                    <a:pt x="10878" y="83410"/>
                    <a:pt x="10727" y="83585"/>
                    <a:pt x="10552" y="83736"/>
                  </a:cubicBezTo>
                  <a:cubicBezTo>
                    <a:pt x="10026" y="85290"/>
                    <a:pt x="9499" y="86844"/>
                    <a:pt x="8948" y="88372"/>
                  </a:cubicBezTo>
                  <a:cubicBezTo>
                    <a:pt x="9073" y="88247"/>
                    <a:pt x="9224" y="88122"/>
                    <a:pt x="9374" y="87996"/>
                  </a:cubicBezTo>
                  <a:lnTo>
                    <a:pt x="9374" y="87996"/>
                  </a:lnTo>
                  <a:cubicBezTo>
                    <a:pt x="9199" y="88222"/>
                    <a:pt x="9023" y="88448"/>
                    <a:pt x="8848" y="88648"/>
                  </a:cubicBezTo>
                  <a:cubicBezTo>
                    <a:pt x="8146" y="90553"/>
                    <a:pt x="7419" y="92458"/>
                    <a:pt x="6667" y="94337"/>
                  </a:cubicBezTo>
                  <a:cubicBezTo>
                    <a:pt x="7469" y="93661"/>
                    <a:pt x="8321" y="92984"/>
                    <a:pt x="9199" y="92357"/>
                  </a:cubicBezTo>
                  <a:lnTo>
                    <a:pt x="9199" y="92357"/>
                  </a:lnTo>
                  <a:cubicBezTo>
                    <a:pt x="8773" y="93360"/>
                    <a:pt x="8346" y="94362"/>
                    <a:pt x="7870" y="95340"/>
                  </a:cubicBezTo>
                  <a:lnTo>
                    <a:pt x="9199" y="94112"/>
                  </a:lnTo>
                  <a:lnTo>
                    <a:pt x="12281" y="91305"/>
                  </a:lnTo>
                  <a:cubicBezTo>
                    <a:pt x="13309" y="90377"/>
                    <a:pt x="14362" y="89475"/>
                    <a:pt x="15414" y="88573"/>
                  </a:cubicBezTo>
                  <a:lnTo>
                    <a:pt x="15414" y="88573"/>
                  </a:lnTo>
                  <a:cubicBezTo>
                    <a:pt x="14437" y="89550"/>
                    <a:pt x="13434" y="90503"/>
                    <a:pt x="12432" y="91455"/>
                  </a:cubicBezTo>
                  <a:lnTo>
                    <a:pt x="9399" y="94312"/>
                  </a:lnTo>
                  <a:lnTo>
                    <a:pt x="7570" y="95941"/>
                  </a:lnTo>
                  <a:cubicBezTo>
                    <a:pt x="6768" y="97570"/>
                    <a:pt x="5890" y="99149"/>
                    <a:pt x="4938" y="100678"/>
                  </a:cubicBezTo>
                  <a:cubicBezTo>
                    <a:pt x="5865" y="100077"/>
                    <a:pt x="6818" y="99475"/>
                    <a:pt x="7745" y="98874"/>
                  </a:cubicBezTo>
                  <a:lnTo>
                    <a:pt x="7745" y="98874"/>
                  </a:lnTo>
                  <a:cubicBezTo>
                    <a:pt x="7219" y="99876"/>
                    <a:pt x="6642" y="100829"/>
                    <a:pt x="6041" y="101756"/>
                  </a:cubicBezTo>
                  <a:cubicBezTo>
                    <a:pt x="7018" y="101154"/>
                    <a:pt x="8021" y="100528"/>
                    <a:pt x="8998" y="99901"/>
                  </a:cubicBezTo>
                  <a:lnTo>
                    <a:pt x="8998" y="99901"/>
                  </a:lnTo>
                  <a:cubicBezTo>
                    <a:pt x="8071" y="102107"/>
                    <a:pt x="6918" y="104212"/>
                    <a:pt x="5539" y="106167"/>
                  </a:cubicBezTo>
                  <a:cubicBezTo>
                    <a:pt x="5239" y="106919"/>
                    <a:pt x="4913" y="107671"/>
                    <a:pt x="4562" y="108398"/>
                  </a:cubicBezTo>
                  <a:cubicBezTo>
                    <a:pt x="4687" y="108297"/>
                    <a:pt x="4813" y="108197"/>
                    <a:pt x="4963" y="108097"/>
                  </a:cubicBezTo>
                  <a:cubicBezTo>
                    <a:pt x="5915" y="107395"/>
                    <a:pt x="6893" y="106668"/>
                    <a:pt x="7845" y="105916"/>
                  </a:cubicBezTo>
                  <a:cubicBezTo>
                    <a:pt x="8798" y="105189"/>
                    <a:pt x="9750" y="104413"/>
                    <a:pt x="10677" y="103661"/>
                  </a:cubicBezTo>
                  <a:cubicBezTo>
                    <a:pt x="11605" y="102884"/>
                    <a:pt x="12532" y="102107"/>
                    <a:pt x="13459" y="101330"/>
                  </a:cubicBezTo>
                  <a:lnTo>
                    <a:pt x="13459" y="101330"/>
                  </a:lnTo>
                  <a:cubicBezTo>
                    <a:pt x="12607" y="102182"/>
                    <a:pt x="11730" y="103009"/>
                    <a:pt x="10803" y="103811"/>
                  </a:cubicBezTo>
                  <a:cubicBezTo>
                    <a:pt x="9900" y="104613"/>
                    <a:pt x="8973" y="105390"/>
                    <a:pt x="8021" y="106142"/>
                  </a:cubicBezTo>
                  <a:cubicBezTo>
                    <a:pt x="7043" y="106869"/>
                    <a:pt x="6091" y="107596"/>
                    <a:pt x="5088" y="108272"/>
                  </a:cubicBezTo>
                  <a:cubicBezTo>
                    <a:pt x="4838" y="108448"/>
                    <a:pt x="4612" y="108598"/>
                    <a:pt x="4387" y="108748"/>
                  </a:cubicBezTo>
                  <a:cubicBezTo>
                    <a:pt x="3184" y="111179"/>
                    <a:pt x="1705" y="113485"/>
                    <a:pt x="1" y="115616"/>
                  </a:cubicBezTo>
                  <a:cubicBezTo>
                    <a:pt x="2457" y="114312"/>
                    <a:pt x="5690" y="112508"/>
                    <a:pt x="7068" y="111355"/>
                  </a:cubicBezTo>
                  <a:lnTo>
                    <a:pt x="7093" y="111330"/>
                  </a:lnTo>
                  <a:cubicBezTo>
                    <a:pt x="7118" y="111305"/>
                    <a:pt x="7118" y="111305"/>
                    <a:pt x="7118" y="111305"/>
                  </a:cubicBezTo>
                  <a:cubicBezTo>
                    <a:pt x="13860" y="105515"/>
                    <a:pt x="18973" y="97971"/>
                    <a:pt x="21780" y="89625"/>
                  </a:cubicBezTo>
                  <a:lnTo>
                    <a:pt x="21780" y="89625"/>
                  </a:lnTo>
                  <a:cubicBezTo>
                    <a:pt x="18622" y="93084"/>
                    <a:pt x="14963" y="96117"/>
                    <a:pt x="10928" y="98623"/>
                  </a:cubicBezTo>
                  <a:cubicBezTo>
                    <a:pt x="16241" y="92834"/>
                    <a:pt x="20276" y="85941"/>
                    <a:pt x="22758" y="78523"/>
                  </a:cubicBezTo>
                  <a:lnTo>
                    <a:pt x="22758" y="78523"/>
                  </a:lnTo>
                  <a:cubicBezTo>
                    <a:pt x="19800" y="81931"/>
                    <a:pt x="16868" y="85365"/>
                    <a:pt x="13910" y="88773"/>
                  </a:cubicBezTo>
                  <a:cubicBezTo>
                    <a:pt x="17545" y="76919"/>
                    <a:pt x="22432" y="65490"/>
                    <a:pt x="28472" y="54688"/>
                  </a:cubicBezTo>
                  <a:cubicBezTo>
                    <a:pt x="29174" y="53460"/>
                    <a:pt x="29875" y="52232"/>
                    <a:pt x="30577" y="51004"/>
                  </a:cubicBezTo>
                  <a:lnTo>
                    <a:pt x="30577" y="51004"/>
                  </a:lnTo>
                  <a:cubicBezTo>
                    <a:pt x="26943" y="53084"/>
                    <a:pt x="23083" y="54914"/>
                    <a:pt x="19274" y="56718"/>
                  </a:cubicBezTo>
                  <a:cubicBezTo>
                    <a:pt x="24311" y="53134"/>
                    <a:pt x="29174" y="49375"/>
                    <a:pt x="33911" y="45440"/>
                  </a:cubicBezTo>
                  <a:cubicBezTo>
                    <a:pt x="34337" y="44738"/>
                    <a:pt x="34738" y="44036"/>
                    <a:pt x="35164" y="43360"/>
                  </a:cubicBezTo>
                  <a:lnTo>
                    <a:pt x="35164" y="43360"/>
                  </a:lnTo>
                  <a:cubicBezTo>
                    <a:pt x="31479" y="45340"/>
                    <a:pt x="27670" y="47144"/>
                    <a:pt x="23760" y="48773"/>
                  </a:cubicBezTo>
                  <a:cubicBezTo>
                    <a:pt x="29023" y="44863"/>
                    <a:pt x="34136" y="40778"/>
                    <a:pt x="39124" y="36542"/>
                  </a:cubicBezTo>
                  <a:cubicBezTo>
                    <a:pt x="42332" y="30778"/>
                    <a:pt x="45214" y="24863"/>
                    <a:pt x="47068" y="18547"/>
                  </a:cubicBezTo>
                  <a:cubicBezTo>
                    <a:pt x="47870" y="15866"/>
                    <a:pt x="48447" y="13084"/>
                    <a:pt x="48447" y="10302"/>
                  </a:cubicBezTo>
                  <a:cubicBezTo>
                    <a:pt x="48447" y="8948"/>
                    <a:pt x="48322" y="7595"/>
                    <a:pt x="47996" y="6242"/>
                  </a:cubicBezTo>
                  <a:cubicBezTo>
                    <a:pt x="47419" y="3936"/>
                    <a:pt x="46191" y="1705"/>
                    <a:pt x="444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4"/>
            <p:cNvSpPr/>
            <p:nvPr/>
          </p:nvSpPr>
          <p:spPr>
            <a:xfrm flipH="1">
              <a:off x="4985425" y="2344286"/>
              <a:ext cx="379339" cy="1013437"/>
            </a:xfrm>
            <a:custGeom>
              <a:avLst/>
              <a:gdLst/>
              <a:ahLst/>
              <a:cxnLst/>
              <a:rect l="l" t="t" r="r" b="b"/>
              <a:pathLst>
                <a:path w="25264" h="67495" extrusionOk="0">
                  <a:moveTo>
                    <a:pt x="25264" y="1"/>
                  </a:moveTo>
                  <a:lnTo>
                    <a:pt x="25264" y="1"/>
                  </a:lnTo>
                  <a:cubicBezTo>
                    <a:pt x="25239" y="26"/>
                    <a:pt x="25239" y="26"/>
                    <a:pt x="25239" y="26"/>
                  </a:cubicBezTo>
                  <a:cubicBezTo>
                    <a:pt x="23835" y="1780"/>
                    <a:pt x="22457" y="3535"/>
                    <a:pt x="21129" y="5314"/>
                  </a:cubicBezTo>
                  <a:cubicBezTo>
                    <a:pt x="21479" y="5089"/>
                    <a:pt x="21855" y="4838"/>
                    <a:pt x="22206" y="4612"/>
                  </a:cubicBezTo>
                  <a:cubicBezTo>
                    <a:pt x="23259" y="3109"/>
                    <a:pt x="24261" y="1555"/>
                    <a:pt x="25264" y="1"/>
                  </a:cubicBezTo>
                  <a:close/>
                  <a:moveTo>
                    <a:pt x="21830" y="5139"/>
                  </a:moveTo>
                  <a:lnTo>
                    <a:pt x="21830" y="5139"/>
                  </a:lnTo>
                  <a:cubicBezTo>
                    <a:pt x="21454" y="5414"/>
                    <a:pt x="21078" y="5665"/>
                    <a:pt x="20677" y="5916"/>
                  </a:cubicBezTo>
                  <a:cubicBezTo>
                    <a:pt x="19124" y="8021"/>
                    <a:pt x="17645" y="10201"/>
                    <a:pt x="16291" y="12457"/>
                  </a:cubicBezTo>
                  <a:cubicBezTo>
                    <a:pt x="18221" y="10101"/>
                    <a:pt x="20076" y="7645"/>
                    <a:pt x="21830" y="5139"/>
                  </a:cubicBezTo>
                  <a:close/>
                  <a:moveTo>
                    <a:pt x="18923" y="11630"/>
                  </a:moveTo>
                  <a:lnTo>
                    <a:pt x="18923" y="11630"/>
                  </a:lnTo>
                  <a:cubicBezTo>
                    <a:pt x="17870" y="12206"/>
                    <a:pt x="16843" y="12783"/>
                    <a:pt x="15790" y="13359"/>
                  </a:cubicBezTo>
                  <a:cubicBezTo>
                    <a:pt x="15565" y="13735"/>
                    <a:pt x="15364" y="14111"/>
                    <a:pt x="15164" y="14512"/>
                  </a:cubicBezTo>
                  <a:cubicBezTo>
                    <a:pt x="14311" y="16091"/>
                    <a:pt x="13560" y="17695"/>
                    <a:pt x="12858" y="19349"/>
                  </a:cubicBezTo>
                  <a:cubicBezTo>
                    <a:pt x="14763" y="16693"/>
                    <a:pt x="16793" y="14111"/>
                    <a:pt x="18923" y="11630"/>
                  </a:cubicBezTo>
                  <a:close/>
                  <a:moveTo>
                    <a:pt x="14763" y="20903"/>
                  </a:moveTo>
                  <a:lnTo>
                    <a:pt x="14763" y="20903"/>
                  </a:lnTo>
                  <a:cubicBezTo>
                    <a:pt x="13660" y="21906"/>
                    <a:pt x="12457" y="22833"/>
                    <a:pt x="11179" y="23635"/>
                  </a:cubicBezTo>
                  <a:cubicBezTo>
                    <a:pt x="10903" y="24412"/>
                    <a:pt x="10627" y="25214"/>
                    <a:pt x="10377" y="26016"/>
                  </a:cubicBezTo>
                  <a:lnTo>
                    <a:pt x="11053" y="25540"/>
                  </a:lnTo>
                  <a:lnTo>
                    <a:pt x="13234" y="24061"/>
                  </a:lnTo>
                  <a:cubicBezTo>
                    <a:pt x="13735" y="23008"/>
                    <a:pt x="14261" y="21956"/>
                    <a:pt x="14763" y="20903"/>
                  </a:cubicBezTo>
                  <a:close/>
                  <a:moveTo>
                    <a:pt x="12983" y="24537"/>
                  </a:moveTo>
                  <a:lnTo>
                    <a:pt x="12983" y="24537"/>
                  </a:lnTo>
                  <a:cubicBezTo>
                    <a:pt x="12382" y="24938"/>
                    <a:pt x="11780" y="25339"/>
                    <a:pt x="11179" y="25715"/>
                  </a:cubicBezTo>
                  <a:cubicBezTo>
                    <a:pt x="10878" y="25891"/>
                    <a:pt x="10577" y="26091"/>
                    <a:pt x="10301" y="26267"/>
                  </a:cubicBezTo>
                  <a:cubicBezTo>
                    <a:pt x="9850" y="27570"/>
                    <a:pt x="9449" y="28898"/>
                    <a:pt x="9048" y="30227"/>
                  </a:cubicBezTo>
                  <a:cubicBezTo>
                    <a:pt x="9600" y="29901"/>
                    <a:pt x="10126" y="29575"/>
                    <a:pt x="10677" y="29249"/>
                  </a:cubicBezTo>
                  <a:cubicBezTo>
                    <a:pt x="11454" y="27670"/>
                    <a:pt x="12206" y="26116"/>
                    <a:pt x="12983" y="24537"/>
                  </a:cubicBezTo>
                  <a:close/>
                  <a:moveTo>
                    <a:pt x="5991" y="53685"/>
                  </a:moveTo>
                  <a:cubicBezTo>
                    <a:pt x="5113" y="54312"/>
                    <a:pt x="4261" y="54989"/>
                    <a:pt x="3459" y="55665"/>
                  </a:cubicBezTo>
                  <a:cubicBezTo>
                    <a:pt x="3008" y="56818"/>
                    <a:pt x="2532" y="57971"/>
                    <a:pt x="2056" y="59124"/>
                  </a:cubicBezTo>
                  <a:cubicBezTo>
                    <a:pt x="2356" y="58848"/>
                    <a:pt x="2657" y="58548"/>
                    <a:pt x="2958" y="58272"/>
                  </a:cubicBezTo>
                  <a:lnTo>
                    <a:pt x="4662" y="56668"/>
                  </a:lnTo>
                  <a:cubicBezTo>
                    <a:pt x="5138" y="55690"/>
                    <a:pt x="5565" y="54688"/>
                    <a:pt x="5991" y="53685"/>
                  </a:cubicBezTo>
                  <a:close/>
                  <a:moveTo>
                    <a:pt x="4362" y="57269"/>
                  </a:moveTo>
                  <a:lnTo>
                    <a:pt x="3108" y="58422"/>
                  </a:lnTo>
                  <a:cubicBezTo>
                    <a:pt x="2707" y="58773"/>
                    <a:pt x="2306" y="59124"/>
                    <a:pt x="1905" y="59475"/>
                  </a:cubicBezTo>
                  <a:cubicBezTo>
                    <a:pt x="1429" y="60578"/>
                    <a:pt x="978" y="61680"/>
                    <a:pt x="477" y="62783"/>
                  </a:cubicBezTo>
                  <a:cubicBezTo>
                    <a:pt x="903" y="62532"/>
                    <a:pt x="1304" y="62257"/>
                    <a:pt x="1730" y="62006"/>
                  </a:cubicBezTo>
                  <a:cubicBezTo>
                    <a:pt x="2682" y="60477"/>
                    <a:pt x="3560" y="58898"/>
                    <a:pt x="4362" y="57269"/>
                  </a:cubicBezTo>
                  <a:close/>
                  <a:moveTo>
                    <a:pt x="5790" y="61229"/>
                  </a:moveTo>
                  <a:lnTo>
                    <a:pt x="5790" y="61229"/>
                  </a:lnTo>
                  <a:cubicBezTo>
                    <a:pt x="4813" y="61856"/>
                    <a:pt x="3810" y="62482"/>
                    <a:pt x="2833" y="63084"/>
                  </a:cubicBezTo>
                  <a:cubicBezTo>
                    <a:pt x="1955" y="64387"/>
                    <a:pt x="1028" y="65640"/>
                    <a:pt x="1" y="66793"/>
                  </a:cubicBezTo>
                  <a:cubicBezTo>
                    <a:pt x="452" y="66743"/>
                    <a:pt x="903" y="66618"/>
                    <a:pt x="1329" y="66442"/>
                  </a:cubicBezTo>
                  <a:lnTo>
                    <a:pt x="2081" y="65791"/>
                  </a:lnTo>
                  <a:cubicBezTo>
                    <a:pt x="2582" y="65390"/>
                    <a:pt x="3058" y="64964"/>
                    <a:pt x="3534" y="64563"/>
                  </a:cubicBezTo>
                  <a:lnTo>
                    <a:pt x="3534" y="64563"/>
                  </a:lnTo>
                  <a:cubicBezTo>
                    <a:pt x="3133" y="65039"/>
                    <a:pt x="2682" y="65515"/>
                    <a:pt x="2231" y="65941"/>
                  </a:cubicBezTo>
                  <a:cubicBezTo>
                    <a:pt x="2206" y="65966"/>
                    <a:pt x="2206" y="65966"/>
                    <a:pt x="2181" y="65991"/>
                  </a:cubicBezTo>
                  <a:cubicBezTo>
                    <a:pt x="2557" y="65741"/>
                    <a:pt x="2908" y="65465"/>
                    <a:pt x="3209" y="65139"/>
                  </a:cubicBezTo>
                  <a:lnTo>
                    <a:pt x="3209" y="65139"/>
                  </a:lnTo>
                  <a:cubicBezTo>
                    <a:pt x="2933" y="65941"/>
                    <a:pt x="2657" y="66718"/>
                    <a:pt x="2331" y="67495"/>
                  </a:cubicBezTo>
                  <a:cubicBezTo>
                    <a:pt x="3710" y="65540"/>
                    <a:pt x="4863" y="63435"/>
                    <a:pt x="5790" y="612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4"/>
            <p:cNvSpPr/>
            <p:nvPr/>
          </p:nvSpPr>
          <p:spPr>
            <a:xfrm flipH="1">
              <a:off x="4782558" y="2115098"/>
              <a:ext cx="85060" cy="75285"/>
            </a:xfrm>
            <a:custGeom>
              <a:avLst/>
              <a:gdLst/>
              <a:ahLst/>
              <a:cxnLst/>
              <a:rect l="l" t="t" r="r" b="b"/>
              <a:pathLst>
                <a:path w="5665" h="5014" extrusionOk="0">
                  <a:moveTo>
                    <a:pt x="5665" y="1"/>
                  </a:moveTo>
                  <a:lnTo>
                    <a:pt x="5665" y="1"/>
                  </a:lnTo>
                  <a:cubicBezTo>
                    <a:pt x="4988" y="602"/>
                    <a:pt x="4311" y="1204"/>
                    <a:pt x="3610" y="1780"/>
                  </a:cubicBezTo>
                  <a:cubicBezTo>
                    <a:pt x="2908" y="2356"/>
                    <a:pt x="2206" y="2933"/>
                    <a:pt x="1504" y="3509"/>
                  </a:cubicBezTo>
                  <a:cubicBezTo>
                    <a:pt x="1153" y="3785"/>
                    <a:pt x="828" y="4061"/>
                    <a:pt x="477" y="4336"/>
                  </a:cubicBezTo>
                  <a:cubicBezTo>
                    <a:pt x="301" y="4562"/>
                    <a:pt x="151" y="4788"/>
                    <a:pt x="1" y="5013"/>
                  </a:cubicBezTo>
                  <a:cubicBezTo>
                    <a:pt x="552" y="4562"/>
                    <a:pt x="1103" y="4111"/>
                    <a:pt x="1655" y="3660"/>
                  </a:cubicBezTo>
                  <a:cubicBezTo>
                    <a:pt x="2331" y="3083"/>
                    <a:pt x="3033" y="2482"/>
                    <a:pt x="3685" y="1880"/>
                  </a:cubicBezTo>
                  <a:cubicBezTo>
                    <a:pt x="4361" y="1254"/>
                    <a:pt x="5013" y="627"/>
                    <a:pt x="566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4"/>
            <p:cNvSpPr/>
            <p:nvPr/>
          </p:nvSpPr>
          <p:spPr>
            <a:xfrm flipH="1">
              <a:off x="4836379" y="2242298"/>
              <a:ext cx="149414" cy="102372"/>
            </a:xfrm>
            <a:custGeom>
              <a:avLst/>
              <a:gdLst/>
              <a:ahLst/>
              <a:cxnLst/>
              <a:rect l="l" t="t" r="r" b="b"/>
              <a:pathLst>
                <a:path w="9951" h="6818" extrusionOk="0">
                  <a:moveTo>
                    <a:pt x="9951" y="1"/>
                  </a:moveTo>
                  <a:lnTo>
                    <a:pt x="9951" y="1"/>
                  </a:lnTo>
                  <a:cubicBezTo>
                    <a:pt x="9224" y="527"/>
                    <a:pt x="8497" y="1028"/>
                    <a:pt x="7745" y="1530"/>
                  </a:cubicBezTo>
                  <a:cubicBezTo>
                    <a:pt x="7018" y="2031"/>
                    <a:pt x="6292" y="2532"/>
                    <a:pt x="5565" y="3008"/>
                  </a:cubicBezTo>
                  <a:cubicBezTo>
                    <a:pt x="4086" y="3986"/>
                    <a:pt x="2582" y="4963"/>
                    <a:pt x="1053" y="5865"/>
                  </a:cubicBezTo>
                  <a:cubicBezTo>
                    <a:pt x="853" y="5991"/>
                    <a:pt x="652" y="6116"/>
                    <a:pt x="452" y="6241"/>
                  </a:cubicBezTo>
                  <a:cubicBezTo>
                    <a:pt x="302" y="6417"/>
                    <a:pt x="151" y="6617"/>
                    <a:pt x="1" y="6818"/>
                  </a:cubicBezTo>
                  <a:cubicBezTo>
                    <a:pt x="1" y="6818"/>
                    <a:pt x="1" y="6818"/>
                    <a:pt x="26" y="6793"/>
                  </a:cubicBezTo>
                  <a:cubicBezTo>
                    <a:pt x="402" y="6567"/>
                    <a:pt x="803" y="6342"/>
                    <a:pt x="1204" y="6091"/>
                  </a:cubicBezTo>
                  <a:cubicBezTo>
                    <a:pt x="2708" y="5164"/>
                    <a:pt x="4211" y="4211"/>
                    <a:pt x="5665" y="3184"/>
                  </a:cubicBezTo>
                  <a:cubicBezTo>
                    <a:pt x="6392" y="2683"/>
                    <a:pt x="7119" y="2156"/>
                    <a:pt x="7845" y="1630"/>
                  </a:cubicBezTo>
                  <a:cubicBezTo>
                    <a:pt x="8547" y="1104"/>
                    <a:pt x="9249" y="552"/>
                    <a:pt x="995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4"/>
            <p:cNvSpPr/>
            <p:nvPr/>
          </p:nvSpPr>
          <p:spPr>
            <a:xfrm flipH="1">
              <a:off x="4997449" y="2390956"/>
              <a:ext cx="56832" cy="42162"/>
            </a:xfrm>
            <a:custGeom>
              <a:avLst/>
              <a:gdLst/>
              <a:ahLst/>
              <a:cxnLst/>
              <a:rect l="l" t="t" r="r" b="b"/>
              <a:pathLst>
                <a:path w="3785" h="2808" extrusionOk="0">
                  <a:moveTo>
                    <a:pt x="3785" y="1"/>
                  </a:moveTo>
                  <a:lnTo>
                    <a:pt x="1755" y="1354"/>
                  </a:lnTo>
                  <a:cubicBezTo>
                    <a:pt x="1680" y="1404"/>
                    <a:pt x="1604" y="1454"/>
                    <a:pt x="1529" y="1504"/>
                  </a:cubicBezTo>
                  <a:cubicBezTo>
                    <a:pt x="1178" y="1730"/>
                    <a:pt x="802" y="1981"/>
                    <a:pt x="452" y="2206"/>
                  </a:cubicBezTo>
                  <a:cubicBezTo>
                    <a:pt x="301" y="2407"/>
                    <a:pt x="151" y="2607"/>
                    <a:pt x="0" y="2808"/>
                  </a:cubicBezTo>
                  <a:cubicBezTo>
                    <a:pt x="401" y="2557"/>
                    <a:pt x="777" y="2306"/>
                    <a:pt x="1153" y="2031"/>
                  </a:cubicBezTo>
                  <a:cubicBezTo>
                    <a:pt x="1404" y="1880"/>
                    <a:pt x="1629" y="1705"/>
                    <a:pt x="1855" y="1529"/>
                  </a:cubicBezTo>
                  <a:cubicBezTo>
                    <a:pt x="2532" y="1053"/>
                    <a:pt x="3158" y="552"/>
                    <a:pt x="378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4"/>
            <p:cNvSpPr/>
            <p:nvPr/>
          </p:nvSpPr>
          <p:spPr>
            <a:xfrm flipH="1">
              <a:off x="5089650" y="2653645"/>
              <a:ext cx="120435" cy="85060"/>
            </a:xfrm>
            <a:custGeom>
              <a:avLst/>
              <a:gdLst/>
              <a:ahLst/>
              <a:cxnLst/>
              <a:rect l="l" t="t" r="r" b="b"/>
              <a:pathLst>
                <a:path w="8021" h="5665" extrusionOk="0">
                  <a:moveTo>
                    <a:pt x="8020" y="0"/>
                  </a:moveTo>
                  <a:cubicBezTo>
                    <a:pt x="7193" y="527"/>
                    <a:pt x="6391" y="1078"/>
                    <a:pt x="5589" y="1630"/>
                  </a:cubicBezTo>
                  <a:lnTo>
                    <a:pt x="3158" y="3284"/>
                  </a:lnTo>
                  <a:lnTo>
                    <a:pt x="2933" y="3459"/>
                  </a:lnTo>
                  <a:lnTo>
                    <a:pt x="752" y="4938"/>
                  </a:lnTo>
                  <a:lnTo>
                    <a:pt x="76" y="5414"/>
                  </a:lnTo>
                  <a:cubicBezTo>
                    <a:pt x="51" y="5489"/>
                    <a:pt x="25" y="5564"/>
                    <a:pt x="0" y="5665"/>
                  </a:cubicBezTo>
                  <a:cubicBezTo>
                    <a:pt x="276" y="5489"/>
                    <a:pt x="577" y="5289"/>
                    <a:pt x="878" y="5113"/>
                  </a:cubicBezTo>
                  <a:cubicBezTo>
                    <a:pt x="1479" y="4737"/>
                    <a:pt x="2081" y="4336"/>
                    <a:pt x="2682" y="3935"/>
                  </a:cubicBezTo>
                  <a:cubicBezTo>
                    <a:pt x="2908" y="3785"/>
                    <a:pt x="3108" y="3660"/>
                    <a:pt x="3334" y="3509"/>
                  </a:cubicBezTo>
                  <a:cubicBezTo>
                    <a:pt x="4136" y="2958"/>
                    <a:pt x="4938" y="2381"/>
                    <a:pt x="5715" y="1805"/>
                  </a:cubicBezTo>
                  <a:cubicBezTo>
                    <a:pt x="6492" y="1229"/>
                    <a:pt x="7269" y="627"/>
                    <a:pt x="8020"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4"/>
            <p:cNvSpPr/>
            <p:nvPr/>
          </p:nvSpPr>
          <p:spPr>
            <a:xfrm flipH="1">
              <a:off x="5126898" y="2734175"/>
              <a:ext cx="14700" cy="11306"/>
            </a:xfrm>
            <a:custGeom>
              <a:avLst/>
              <a:gdLst/>
              <a:ahLst/>
              <a:cxnLst/>
              <a:rect l="l" t="t" r="r" b="b"/>
              <a:pathLst>
                <a:path w="979" h="753" extrusionOk="0">
                  <a:moveTo>
                    <a:pt x="978" y="1"/>
                  </a:moveTo>
                  <a:lnTo>
                    <a:pt x="1" y="753"/>
                  </a:lnTo>
                  <a:cubicBezTo>
                    <a:pt x="176" y="653"/>
                    <a:pt x="327" y="552"/>
                    <a:pt x="502" y="452"/>
                  </a:cubicBezTo>
                  <a:cubicBezTo>
                    <a:pt x="652" y="302"/>
                    <a:pt x="828" y="151"/>
                    <a:pt x="978"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4"/>
            <p:cNvSpPr/>
            <p:nvPr/>
          </p:nvSpPr>
          <p:spPr>
            <a:xfrm flipH="1">
              <a:off x="5151738" y="2804180"/>
              <a:ext cx="70015" cy="60976"/>
            </a:xfrm>
            <a:custGeom>
              <a:avLst/>
              <a:gdLst/>
              <a:ahLst/>
              <a:cxnLst/>
              <a:rect l="l" t="t" r="r" b="b"/>
              <a:pathLst>
                <a:path w="4663" h="4061" extrusionOk="0">
                  <a:moveTo>
                    <a:pt x="4662" y="1"/>
                  </a:moveTo>
                  <a:lnTo>
                    <a:pt x="4662" y="1"/>
                  </a:lnTo>
                  <a:cubicBezTo>
                    <a:pt x="3760" y="677"/>
                    <a:pt x="2858" y="1404"/>
                    <a:pt x="1980" y="2106"/>
                  </a:cubicBezTo>
                  <a:cubicBezTo>
                    <a:pt x="1529" y="2457"/>
                    <a:pt x="1078" y="2833"/>
                    <a:pt x="627" y="3209"/>
                  </a:cubicBezTo>
                  <a:cubicBezTo>
                    <a:pt x="427" y="3484"/>
                    <a:pt x="201" y="3785"/>
                    <a:pt x="0" y="4061"/>
                  </a:cubicBezTo>
                  <a:cubicBezTo>
                    <a:pt x="702" y="3484"/>
                    <a:pt x="1404" y="2883"/>
                    <a:pt x="2106" y="2281"/>
                  </a:cubicBezTo>
                  <a:cubicBezTo>
                    <a:pt x="2958" y="1529"/>
                    <a:pt x="3835" y="778"/>
                    <a:pt x="466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4"/>
            <p:cNvSpPr/>
            <p:nvPr/>
          </p:nvSpPr>
          <p:spPr>
            <a:xfrm flipH="1">
              <a:off x="5220238" y="2985948"/>
              <a:ext cx="34264" cy="35015"/>
            </a:xfrm>
            <a:custGeom>
              <a:avLst/>
              <a:gdLst/>
              <a:ahLst/>
              <a:cxnLst/>
              <a:rect l="l" t="t" r="r" b="b"/>
              <a:pathLst>
                <a:path w="2282" h="2332" extrusionOk="0">
                  <a:moveTo>
                    <a:pt x="2282" y="1"/>
                  </a:moveTo>
                  <a:cubicBezTo>
                    <a:pt x="1630" y="552"/>
                    <a:pt x="978" y="1129"/>
                    <a:pt x="352" y="1705"/>
                  </a:cubicBezTo>
                  <a:cubicBezTo>
                    <a:pt x="302" y="1755"/>
                    <a:pt x="227" y="1805"/>
                    <a:pt x="176" y="1856"/>
                  </a:cubicBezTo>
                  <a:cubicBezTo>
                    <a:pt x="101" y="2031"/>
                    <a:pt x="51" y="2181"/>
                    <a:pt x="1" y="2332"/>
                  </a:cubicBezTo>
                  <a:cubicBezTo>
                    <a:pt x="176" y="2181"/>
                    <a:pt x="327" y="2006"/>
                    <a:pt x="502" y="1856"/>
                  </a:cubicBezTo>
                  <a:cubicBezTo>
                    <a:pt x="1104" y="1229"/>
                    <a:pt x="1705" y="627"/>
                    <a:pt x="228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4"/>
            <p:cNvSpPr/>
            <p:nvPr/>
          </p:nvSpPr>
          <p:spPr>
            <a:xfrm flipH="1">
              <a:off x="5272161" y="3084933"/>
              <a:ext cx="7928" cy="9805"/>
            </a:xfrm>
            <a:custGeom>
              <a:avLst/>
              <a:gdLst/>
              <a:ahLst/>
              <a:cxnLst/>
              <a:rect l="l" t="t" r="r" b="b"/>
              <a:pathLst>
                <a:path w="528" h="653" extrusionOk="0">
                  <a:moveTo>
                    <a:pt x="527" y="0"/>
                  </a:moveTo>
                  <a:cubicBezTo>
                    <a:pt x="377" y="126"/>
                    <a:pt x="226" y="251"/>
                    <a:pt x="101" y="376"/>
                  </a:cubicBezTo>
                  <a:cubicBezTo>
                    <a:pt x="51" y="477"/>
                    <a:pt x="26" y="552"/>
                    <a:pt x="1" y="652"/>
                  </a:cubicBezTo>
                  <a:cubicBezTo>
                    <a:pt x="176" y="452"/>
                    <a:pt x="352" y="226"/>
                    <a:pt x="527"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4"/>
            <p:cNvSpPr/>
            <p:nvPr/>
          </p:nvSpPr>
          <p:spPr>
            <a:xfrm flipH="1">
              <a:off x="5181474" y="3093582"/>
              <a:ext cx="154685" cy="143769"/>
            </a:xfrm>
            <a:custGeom>
              <a:avLst/>
              <a:gdLst/>
              <a:ahLst/>
              <a:cxnLst/>
              <a:rect l="l" t="t" r="r" b="b"/>
              <a:pathLst>
                <a:path w="10302" h="9575" extrusionOk="0">
                  <a:moveTo>
                    <a:pt x="10301" y="1"/>
                  </a:moveTo>
                  <a:cubicBezTo>
                    <a:pt x="9249" y="903"/>
                    <a:pt x="8196" y="1805"/>
                    <a:pt x="7168" y="2733"/>
                  </a:cubicBezTo>
                  <a:lnTo>
                    <a:pt x="4086" y="5540"/>
                  </a:lnTo>
                  <a:lnTo>
                    <a:pt x="2757" y="6768"/>
                  </a:lnTo>
                  <a:lnTo>
                    <a:pt x="1053" y="8372"/>
                  </a:lnTo>
                  <a:cubicBezTo>
                    <a:pt x="752" y="8648"/>
                    <a:pt x="451" y="8948"/>
                    <a:pt x="151" y="9224"/>
                  </a:cubicBezTo>
                  <a:cubicBezTo>
                    <a:pt x="101" y="9349"/>
                    <a:pt x="50" y="9475"/>
                    <a:pt x="0" y="9575"/>
                  </a:cubicBezTo>
                  <a:cubicBezTo>
                    <a:pt x="401" y="9224"/>
                    <a:pt x="802" y="8873"/>
                    <a:pt x="1203" y="8522"/>
                  </a:cubicBezTo>
                  <a:lnTo>
                    <a:pt x="2457" y="7369"/>
                  </a:lnTo>
                  <a:lnTo>
                    <a:pt x="4286" y="5740"/>
                  </a:lnTo>
                  <a:lnTo>
                    <a:pt x="7319" y="2883"/>
                  </a:lnTo>
                  <a:cubicBezTo>
                    <a:pt x="8321" y="1931"/>
                    <a:pt x="9324" y="978"/>
                    <a:pt x="1030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4"/>
            <p:cNvSpPr/>
            <p:nvPr/>
          </p:nvSpPr>
          <p:spPr>
            <a:xfrm flipH="1">
              <a:off x="5311684" y="3313746"/>
              <a:ext cx="33138" cy="28243"/>
            </a:xfrm>
            <a:custGeom>
              <a:avLst/>
              <a:gdLst/>
              <a:ahLst/>
              <a:cxnLst/>
              <a:rect l="l" t="t" r="r" b="b"/>
              <a:pathLst>
                <a:path w="2207" h="1881" extrusionOk="0">
                  <a:moveTo>
                    <a:pt x="2206" y="1"/>
                  </a:moveTo>
                  <a:cubicBezTo>
                    <a:pt x="1730" y="402"/>
                    <a:pt x="1254" y="828"/>
                    <a:pt x="753" y="1229"/>
                  </a:cubicBezTo>
                  <a:lnTo>
                    <a:pt x="1" y="1880"/>
                  </a:lnTo>
                  <a:cubicBezTo>
                    <a:pt x="302" y="1755"/>
                    <a:pt x="577" y="1605"/>
                    <a:pt x="853" y="1429"/>
                  </a:cubicBezTo>
                  <a:cubicBezTo>
                    <a:pt x="878" y="1404"/>
                    <a:pt x="878" y="1404"/>
                    <a:pt x="903" y="1379"/>
                  </a:cubicBezTo>
                  <a:cubicBezTo>
                    <a:pt x="1354" y="953"/>
                    <a:pt x="1805" y="477"/>
                    <a:pt x="2206"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4"/>
            <p:cNvSpPr/>
            <p:nvPr/>
          </p:nvSpPr>
          <p:spPr>
            <a:xfrm flipH="1">
              <a:off x="5210829" y="3285140"/>
              <a:ext cx="136246" cy="111411"/>
            </a:xfrm>
            <a:custGeom>
              <a:avLst/>
              <a:gdLst/>
              <a:ahLst/>
              <a:cxnLst/>
              <a:rect l="l" t="t" r="r" b="b"/>
              <a:pathLst>
                <a:path w="9074" h="7420" extrusionOk="0">
                  <a:moveTo>
                    <a:pt x="9073" y="1"/>
                  </a:moveTo>
                  <a:lnTo>
                    <a:pt x="9073" y="1"/>
                  </a:lnTo>
                  <a:cubicBezTo>
                    <a:pt x="8146" y="778"/>
                    <a:pt x="7219" y="1555"/>
                    <a:pt x="6291" y="2332"/>
                  </a:cubicBezTo>
                  <a:cubicBezTo>
                    <a:pt x="5364" y="3084"/>
                    <a:pt x="4412" y="3860"/>
                    <a:pt x="3459" y="4587"/>
                  </a:cubicBezTo>
                  <a:cubicBezTo>
                    <a:pt x="2507" y="5339"/>
                    <a:pt x="1529" y="6066"/>
                    <a:pt x="577" y="6768"/>
                  </a:cubicBezTo>
                  <a:cubicBezTo>
                    <a:pt x="427" y="6868"/>
                    <a:pt x="301" y="6968"/>
                    <a:pt x="176" y="7069"/>
                  </a:cubicBezTo>
                  <a:cubicBezTo>
                    <a:pt x="126" y="7194"/>
                    <a:pt x="51" y="7294"/>
                    <a:pt x="1" y="7419"/>
                  </a:cubicBezTo>
                  <a:cubicBezTo>
                    <a:pt x="226" y="7269"/>
                    <a:pt x="452" y="7119"/>
                    <a:pt x="702" y="6943"/>
                  </a:cubicBezTo>
                  <a:cubicBezTo>
                    <a:pt x="1705" y="6267"/>
                    <a:pt x="2657" y="5540"/>
                    <a:pt x="3635" y="4813"/>
                  </a:cubicBezTo>
                  <a:cubicBezTo>
                    <a:pt x="4587" y="4061"/>
                    <a:pt x="5514" y="3284"/>
                    <a:pt x="6417" y="2482"/>
                  </a:cubicBezTo>
                  <a:cubicBezTo>
                    <a:pt x="7344" y="1680"/>
                    <a:pt x="8221" y="853"/>
                    <a:pt x="9073"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0" name="Google Shape;1230;p74"/>
          <p:cNvSpPr txBox="1">
            <a:spLocks noGrp="1"/>
          </p:cNvSpPr>
          <p:nvPr>
            <p:ph type="title"/>
          </p:nvPr>
        </p:nvSpPr>
        <p:spPr>
          <a:xfrm flipH="1">
            <a:off x="219565" y="800017"/>
            <a:ext cx="5543328" cy="76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Working principle of the program(continued)</a:t>
            </a:r>
            <a:endParaRPr dirty="0"/>
          </a:p>
        </p:txBody>
      </p:sp>
      <p:sp>
        <p:nvSpPr>
          <p:cNvPr id="1231" name="Google Shape;1231;p74"/>
          <p:cNvSpPr txBox="1">
            <a:spLocks noGrp="1"/>
          </p:cNvSpPr>
          <p:nvPr>
            <p:ph type="subTitle" idx="1"/>
          </p:nvPr>
        </p:nvSpPr>
        <p:spPr>
          <a:xfrm flipH="1">
            <a:off x="54562" y="2968328"/>
            <a:ext cx="4791678" cy="62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2000" dirty="0"/>
              <a:t>Afterwards, user </a:t>
            </a:r>
            <a:r>
              <a:rPr lang="tr-TR" sz="2000" dirty="0"/>
              <a:t>implement</a:t>
            </a:r>
            <a:r>
              <a:rPr lang="en-US" sz="2000" dirty="0"/>
              <a:t>s Optical Character Recognition(OCR) via button to selected image. Then user has to press “Text” button in order to see texts before their translation. Finally user presses “Translation” button in order to see text’s translation.  </a:t>
            </a:r>
            <a:endParaRPr sz="2000" dirty="0"/>
          </a:p>
        </p:txBody>
      </p:sp>
      <p:sp>
        <p:nvSpPr>
          <p:cNvPr id="1232" name="Google Shape;1232;p74"/>
          <p:cNvSpPr txBox="1">
            <a:spLocks noGrp="1"/>
          </p:cNvSpPr>
          <p:nvPr>
            <p:ph type="title" idx="2"/>
          </p:nvPr>
        </p:nvSpPr>
        <p:spPr>
          <a:xfrm flipH="1">
            <a:off x="5917086" y="907094"/>
            <a:ext cx="1878300" cy="10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1233" name="Google Shape;1233;p74"/>
          <p:cNvGrpSpPr/>
          <p:nvPr/>
        </p:nvGrpSpPr>
        <p:grpSpPr>
          <a:xfrm>
            <a:off x="4772946" y="918252"/>
            <a:ext cx="2910348" cy="3359493"/>
            <a:chOff x="4566442" y="642124"/>
            <a:chExt cx="2910348" cy="3359493"/>
          </a:xfrm>
        </p:grpSpPr>
        <p:sp>
          <p:nvSpPr>
            <p:cNvPr id="1234" name="Google Shape;1234;p74"/>
            <p:cNvSpPr/>
            <p:nvPr/>
          </p:nvSpPr>
          <p:spPr>
            <a:xfrm>
              <a:off x="5353044" y="1165270"/>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4"/>
            <p:cNvSpPr/>
            <p:nvPr/>
          </p:nvSpPr>
          <p:spPr>
            <a:xfrm>
              <a:off x="7123393" y="64212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4"/>
            <p:cNvSpPr/>
            <p:nvPr/>
          </p:nvSpPr>
          <p:spPr>
            <a:xfrm>
              <a:off x="4566442" y="3424396"/>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90" name="Google Shape;990;p73"/>
          <p:cNvSpPr txBox="1">
            <a:spLocks noGrp="1"/>
          </p:cNvSpPr>
          <p:nvPr>
            <p:ph type="title" idx="2"/>
          </p:nvPr>
        </p:nvSpPr>
        <p:spPr>
          <a:xfrm>
            <a:off x="714125" y="546825"/>
            <a:ext cx="771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Here below, is my program GUI.</a:t>
            </a:r>
            <a:endParaRPr dirty="0"/>
          </a:p>
        </p:txBody>
      </p:sp>
      <p:grpSp>
        <p:nvGrpSpPr>
          <p:cNvPr id="992" name="Google Shape;992;p73"/>
          <p:cNvGrpSpPr/>
          <p:nvPr/>
        </p:nvGrpSpPr>
        <p:grpSpPr>
          <a:xfrm>
            <a:off x="1951657" y="1260299"/>
            <a:ext cx="1796097" cy="1159206"/>
            <a:chOff x="3980482" y="558249"/>
            <a:chExt cx="1796097" cy="1159206"/>
          </a:xfrm>
        </p:grpSpPr>
        <p:sp>
          <p:nvSpPr>
            <p:cNvPr id="993" name="Google Shape;993;p73"/>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3"/>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3"/>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text, screenshot, letter, paper&#10;&#10;Description automatically generated">
            <a:extLst>
              <a:ext uri="{FF2B5EF4-FFF2-40B4-BE49-F238E27FC236}">
                <a16:creationId xmlns:a16="http://schemas.microsoft.com/office/drawing/2014/main" id="{B1A4FB52-2C6F-4C63-2133-5F4B43C67784}"/>
              </a:ext>
            </a:extLst>
          </p:cNvPr>
          <p:cNvPicPr>
            <a:picLocks noChangeAspect="1"/>
          </p:cNvPicPr>
          <p:nvPr/>
        </p:nvPicPr>
        <p:blipFill>
          <a:blip r:embed="rId3"/>
          <a:stretch>
            <a:fillRect/>
          </a:stretch>
        </p:blipFill>
        <p:spPr>
          <a:xfrm>
            <a:off x="1053678" y="1024323"/>
            <a:ext cx="7036594" cy="35723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grpSp>
        <p:nvGrpSpPr>
          <p:cNvPr id="2856" name="Google Shape;2856;p117"/>
          <p:cNvGrpSpPr/>
          <p:nvPr/>
        </p:nvGrpSpPr>
        <p:grpSpPr>
          <a:xfrm flipH="1">
            <a:off x="4355039" y="871034"/>
            <a:ext cx="3703477" cy="3661228"/>
            <a:chOff x="5953300" y="2654859"/>
            <a:chExt cx="2040821" cy="2017539"/>
          </a:xfrm>
        </p:grpSpPr>
        <p:sp>
          <p:nvSpPr>
            <p:cNvPr id="2857" name="Google Shape;2857;p117"/>
            <p:cNvSpPr/>
            <p:nvPr/>
          </p:nvSpPr>
          <p:spPr>
            <a:xfrm>
              <a:off x="7741193" y="4247753"/>
              <a:ext cx="45485" cy="35346"/>
            </a:xfrm>
            <a:custGeom>
              <a:avLst/>
              <a:gdLst/>
              <a:ahLst/>
              <a:cxnLst/>
              <a:rect l="l" t="t" r="r" b="b"/>
              <a:pathLst>
                <a:path w="3710" h="2883" extrusionOk="0">
                  <a:moveTo>
                    <a:pt x="1855" y="0"/>
                  </a:moveTo>
                  <a:cubicBezTo>
                    <a:pt x="0" y="0"/>
                    <a:pt x="0" y="2883"/>
                    <a:pt x="1855" y="2883"/>
                  </a:cubicBezTo>
                  <a:cubicBezTo>
                    <a:pt x="3709" y="2883"/>
                    <a:pt x="3709" y="0"/>
                    <a:pt x="1855" y="0"/>
                  </a:cubicBezTo>
                  <a:close/>
                </a:path>
              </a:pathLst>
            </a:custGeom>
            <a:solidFill>
              <a:srgbClr val="C8E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17"/>
            <p:cNvSpPr/>
            <p:nvPr/>
          </p:nvSpPr>
          <p:spPr>
            <a:xfrm>
              <a:off x="7678205" y="4306744"/>
              <a:ext cx="39955" cy="42407"/>
            </a:xfrm>
            <a:custGeom>
              <a:avLst/>
              <a:gdLst/>
              <a:ahLst/>
              <a:cxnLst/>
              <a:rect l="l" t="t" r="r" b="b"/>
              <a:pathLst>
                <a:path w="3259" h="3459" extrusionOk="0">
                  <a:moveTo>
                    <a:pt x="852" y="0"/>
                  </a:moveTo>
                  <a:cubicBezTo>
                    <a:pt x="677" y="577"/>
                    <a:pt x="501" y="1128"/>
                    <a:pt x="351" y="1680"/>
                  </a:cubicBezTo>
                  <a:cubicBezTo>
                    <a:pt x="0" y="2757"/>
                    <a:pt x="902" y="3459"/>
                    <a:pt x="1755" y="3459"/>
                  </a:cubicBezTo>
                  <a:cubicBezTo>
                    <a:pt x="2331" y="3459"/>
                    <a:pt x="2907" y="3158"/>
                    <a:pt x="3133" y="2456"/>
                  </a:cubicBezTo>
                  <a:cubicBezTo>
                    <a:pt x="3183" y="2306"/>
                    <a:pt x="3208" y="2156"/>
                    <a:pt x="3258" y="2005"/>
                  </a:cubicBezTo>
                  <a:cubicBezTo>
                    <a:pt x="2456" y="1354"/>
                    <a:pt x="1654" y="702"/>
                    <a:pt x="852" y="0"/>
                  </a:cubicBezTo>
                  <a:close/>
                </a:path>
              </a:pathLst>
            </a:custGeom>
            <a:solidFill>
              <a:srgbClr val="AE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17"/>
            <p:cNvSpPr/>
            <p:nvPr/>
          </p:nvSpPr>
          <p:spPr>
            <a:xfrm>
              <a:off x="5997543" y="4186604"/>
              <a:ext cx="49788" cy="57781"/>
            </a:xfrm>
            <a:custGeom>
              <a:avLst/>
              <a:gdLst/>
              <a:ahLst/>
              <a:cxnLst/>
              <a:rect l="l" t="t" r="r" b="b"/>
              <a:pathLst>
                <a:path w="4061" h="4713" extrusionOk="0">
                  <a:moveTo>
                    <a:pt x="1705" y="1"/>
                  </a:moveTo>
                  <a:cubicBezTo>
                    <a:pt x="1555" y="1"/>
                    <a:pt x="1429" y="26"/>
                    <a:pt x="1304" y="76"/>
                  </a:cubicBezTo>
                  <a:cubicBezTo>
                    <a:pt x="627" y="302"/>
                    <a:pt x="1" y="1078"/>
                    <a:pt x="301" y="1830"/>
                  </a:cubicBezTo>
                  <a:cubicBezTo>
                    <a:pt x="527" y="2432"/>
                    <a:pt x="778" y="3058"/>
                    <a:pt x="1003" y="3660"/>
                  </a:cubicBezTo>
                  <a:cubicBezTo>
                    <a:pt x="1229" y="4236"/>
                    <a:pt x="1755" y="4713"/>
                    <a:pt x="2382" y="4713"/>
                  </a:cubicBezTo>
                  <a:cubicBezTo>
                    <a:pt x="2507" y="4713"/>
                    <a:pt x="2632" y="4688"/>
                    <a:pt x="2758" y="4662"/>
                  </a:cubicBezTo>
                  <a:cubicBezTo>
                    <a:pt x="3434" y="4437"/>
                    <a:pt x="4061" y="3635"/>
                    <a:pt x="3760" y="2883"/>
                  </a:cubicBezTo>
                  <a:cubicBezTo>
                    <a:pt x="3535" y="2281"/>
                    <a:pt x="3309" y="1680"/>
                    <a:pt x="3058" y="1078"/>
                  </a:cubicBezTo>
                  <a:cubicBezTo>
                    <a:pt x="2858" y="502"/>
                    <a:pt x="2307" y="1"/>
                    <a:pt x="1705" y="1"/>
                  </a:cubicBezTo>
                  <a:close/>
                </a:path>
              </a:pathLst>
            </a:custGeom>
            <a:solidFill>
              <a:srgbClr val="AE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17"/>
            <p:cNvSpPr/>
            <p:nvPr/>
          </p:nvSpPr>
          <p:spPr>
            <a:xfrm>
              <a:off x="6030116" y="4284309"/>
              <a:ext cx="47949" cy="45497"/>
            </a:xfrm>
            <a:custGeom>
              <a:avLst/>
              <a:gdLst/>
              <a:ahLst/>
              <a:cxnLst/>
              <a:rect l="l" t="t" r="r" b="b"/>
              <a:pathLst>
                <a:path w="3911" h="3711" extrusionOk="0">
                  <a:moveTo>
                    <a:pt x="1680" y="1"/>
                  </a:moveTo>
                  <a:cubicBezTo>
                    <a:pt x="1429" y="1"/>
                    <a:pt x="1153" y="51"/>
                    <a:pt x="953" y="201"/>
                  </a:cubicBezTo>
                  <a:cubicBezTo>
                    <a:pt x="326" y="602"/>
                    <a:pt x="0" y="1479"/>
                    <a:pt x="426" y="2156"/>
                  </a:cubicBezTo>
                  <a:cubicBezTo>
                    <a:pt x="627" y="2432"/>
                    <a:pt x="802" y="2708"/>
                    <a:pt x="1003" y="2983"/>
                  </a:cubicBezTo>
                  <a:cubicBezTo>
                    <a:pt x="1203" y="3309"/>
                    <a:pt x="1479" y="3560"/>
                    <a:pt x="1855" y="3660"/>
                  </a:cubicBezTo>
                  <a:cubicBezTo>
                    <a:pt x="1955" y="3685"/>
                    <a:pt x="2106" y="3710"/>
                    <a:pt x="2231" y="3710"/>
                  </a:cubicBezTo>
                  <a:cubicBezTo>
                    <a:pt x="2482" y="3710"/>
                    <a:pt x="2757" y="3635"/>
                    <a:pt x="2958" y="3510"/>
                  </a:cubicBezTo>
                  <a:cubicBezTo>
                    <a:pt x="3584" y="3109"/>
                    <a:pt x="3910" y="2206"/>
                    <a:pt x="3484" y="1530"/>
                  </a:cubicBezTo>
                  <a:cubicBezTo>
                    <a:pt x="3284" y="1254"/>
                    <a:pt x="3108" y="978"/>
                    <a:pt x="2908" y="703"/>
                  </a:cubicBezTo>
                  <a:cubicBezTo>
                    <a:pt x="2707" y="402"/>
                    <a:pt x="2431" y="151"/>
                    <a:pt x="2056" y="51"/>
                  </a:cubicBezTo>
                  <a:cubicBezTo>
                    <a:pt x="1930" y="26"/>
                    <a:pt x="1805" y="1"/>
                    <a:pt x="1680" y="1"/>
                  </a:cubicBezTo>
                  <a:close/>
                </a:path>
              </a:pathLst>
            </a:custGeom>
            <a:solidFill>
              <a:srgbClr val="AE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17"/>
            <p:cNvSpPr/>
            <p:nvPr/>
          </p:nvSpPr>
          <p:spPr>
            <a:xfrm>
              <a:off x="5986179" y="4335320"/>
              <a:ext cx="43646" cy="45485"/>
            </a:xfrm>
            <a:custGeom>
              <a:avLst/>
              <a:gdLst/>
              <a:ahLst/>
              <a:cxnLst/>
              <a:rect l="l" t="t" r="r" b="b"/>
              <a:pathLst>
                <a:path w="3560" h="3710" extrusionOk="0">
                  <a:moveTo>
                    <a:pt x="1604" y="0"/>
                  </a:moveTo>
                  <a:cubicBezTo>
                    <a:pt x="1479" y="0"/>
                    <a:pt x="1354" y="25"/>
                    <a:pt x="1254" y="75"/>
                  </a:cubicBezTo>
                  <a:cubicBezTo>
                    <a:pt x="552" y="301"/>
                    <a:pt x="0" y="1078"/>
                    <a:pt x="251" y="1830"/>
                  </a:cubicBezTo>
                  <a:cubicBezTo>
                    <a:pt x="351" y="2105"/>
                    <a:pt x="426" y="2381"/>
                    <a:pt x="527" y="2657"/>
                  </a:cubicBezTo>
                  <a:cubicBezTo>
                    <a:pt x="652" y="3033"/>
                    <a:pt x="853" y="3334"/>
                    <a:pt x="1203" y="3534"/>
                  </a:cubicBezTo>
                  <a:cubicBezTo>
                    <a:pt x="1404" y="3634"/>
                    <a:pt x="1680" y="3709"/>
                    <a:pt x="1930" y="3709"/>
                  </a:cubicBezTo>
                  <a:cubicBezTo>
                    <a:pt x="2056" y="3709"/>
                    <a:pt x="2181" y="3709"/>
                    <a:pt x="2306" y="3659"/>
                  </a:cubicBezTo>
                  <a:cubicBezTo>
                    <a:pt x="3008" y="3434"/>
                    <a:pt x="3559" y="2657"/>
                    <a:pt x="3309" y="1905"/>
                  </a:cubicBezTo>
                  <a:cubicBezTo>
                    <a:pt x="3208" y="1629"/>
                    <a:pt x="3108" y="1354"/>
                    <a:pt x="3033" y="1078"/>
                  </a:cubicBezTo>
                  <a:cubicBezTo>
                    <a:pt x="2908" y="702"/>
                    <a:pt x="2682" y="401"/>
                    <a:pt x="2356" y="201"/>
                  </a:cubicBezTo>
                  <a:cubicBezTo>
                    <a:pt x="2156" y="75"/>
                    <a:pt x="1880" y="0"/>
                    <a:pt x="1604" y="0"/>
                  </a:cubicBezTo>
                  <a:close/>
                </a:path>
              </a:pathLst>
            </a:custGeom>
            <a:solidFill>
              <a:srgbClr val="AE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17"/>
            <p:cNvSpPr/>
            <p:nvPr/>
          </p:nvSpPr>
          <p:spPr>
            <a:xfrm>
              <a:off x="6065753" y="4221628"/>
              <a:ext cx="46416" cy="53785"/>
            </a:xfrm>
            <a:custGeom>
              <a:avLst/>
              <a:gdLst/>
              <a:ahLst/>
              <a:cxnLst/>
              <a:rect l="l" t="t" r="r" b="b"/>
              <a:pathLst>
                <a:path w="3786" h="4387" extrusionOk="0">
                  <a:moveTo>
                    <a:pt x="1555" y="1"/>
                  </a:moveTo>
                  <a:cubicBezTo>
                    <a:pt x="1279" y="1"/>
                    <a:pt x="1028" y="51"/>
                    <a:pt x="828" y="176"/>
                  </a:cubicBezTo>
                  <a:cubicBezTo>
                    <a:pt x="126" y="653"/>
                    <a:pt x="1" y="1404"/>
                    <a:pt x="326" y="2156"/>
                  </a:cubicBezTo>
                  <a:cubicBezTo>
                    <a:pt x="552" y="2658"/>
                    <a:pt x="778" y="3159"/>
                    <a:pt x="1003" y="3685"/>
                  </a:cubicBezTo>
                  <a:cubicBezTo>
                    <a:pt x="1204" y="4136"/>
                    <a:pt x="1730" y="4387"/>
                    <a:pt x="2256" y="4387"/>
                  </a:cubicBezTo>
                  <a:cubicBezTo>
                    <a:pt x="2507" y="4387"/>
                    <a:pt x="2758" y="4337"/>
                    <a:pt x="2958" y="4186"/>
                  </a:cubicBezTo>
                  <a:cubicBezTo>
                    <a:pt x="3660" y="3735"/>
                    <a:pt x="3785" y="2958"/>
                    <a:pt x="3459" y="2232"/>
                  </a:cubicBezTo>
                  <a:cubicBezTo>
                    <a:pt x="3259" y="1730"/>
                    <a:pt x="3033" y="1204"/>
                    <a:pt x="2808" y="703"/>
                  </a:cubicBezTo>
                  <a:cubicBezTo>
                    <a:pt x="2607" y="252"/>
                    <a:pt x="2056" y="1"/>
                    <a:pt x="1555" y="1"/>
                  </a:cubicBezTo>
                  <a:close/>
                </a:path>
              </a:pathLst>
            </a:custGeom>
            <a:solidFill>
              <a:srgbClr val="AE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17"/>
            <p:cNvSpPr/>
            <p:nvPr/>
          </p:nvSpPr>
          <p:spPr>
            <a:xfrm>
              <a:off x="6025200" y="4115942"/>
              <a:ext cx="39649" cy="41181"/>
            </a:xfrm>
            <a:custGeom>
              <a:avLst/>
              <a:gdLst/>
              <a:ahLst/>
              <a:cxnLst/>
              <a:rect l="l" t="t" r="r" b="b"/>
              <a:pathLst>
                <a:path w="3234" h="3359" extrusionOk="0">
                  <a:moveTo>
                    <a:pt x="1504" y="0"/>
                  </a:moveTo>
                  <a:cubicBezTo>
                    <a:pt x="1379" y="0"/>
                    <a:pt x="1254" y="25"/>
                    <a:pt x="1128" y="50"/>
                  </a:cubicBezTo>
                  <a:cubicBezTo>
                    <a:pt x="802" y="151"/>
                    <a:pt x="452" y="376"/>
                    <a:pt x="276" y="702"/>
                  </a:cubicBezTo>
                  <a:cubicBezTo>
                    <a:pt x="101" y="1028"/>
                    <a:pt x="0" y="1454"/>
                    <a:pt x="126" y="1805"/>
                  </a:cubicBezTo>
                  <a:cubicBezTo>
                    <a:pt x="201" y="1980"/>
                    <a:pt x="276" y="2131"/>
                    <a:pt x="326" y="2281"/>
                  </a:cubicBezTo>
                  <a:cubicBezTo>
                    <a:pt x="477" y="2657"/>
                    <a:pt x="652" y="2958"/>
                    <a:pt x="978" y="3158"/>
                  </a:cubicBezTo>
                  <a:cubicBezTo>
                    <a:pt x="1203" y="3284"/>
                    <a:pt x="1479" y="3359"/>
                    <a:pt x="1730" y="3359"/>
                  </a:cubicBezTo>
                  <a:cubicBezTo>
                    <a:pt x="1855" y="3359"/>
                    <a:pt x="1980" y="3334"/>
                    <a:pt x="2106" y="3309"/>
                  </a:cubicBezTo>
                  <a:cubicBezTo>
                    <a:pt x="2431" y="3183"/>
                    <a:pt x="2782" y="2958"/>
                    <a:pt x="2958" y="2632"/>
                  </a:cubicBezTo>
                  <a:cubicBezTo>
                    <a:pt x="3108" y="2306"/>
                    <a:pt x="3233" y="1880"/>
                    <a:pt x="3108" y="1529"/>
                  </a:cubicBezTo>
                  <a:cubicBezTo>
                    <a:pt x="3033" y="1379"/>
                    <a:pt x="2958" y="1203"/>
                    <a:pt x="2908" y="1053"/>
                  </a:cubicBezTo>
                  <a:cubicBezTo>
                    <a:pt x="2757" y="702"/>
                    <a:pt x="2582" y="401"/>
                    <a:pt x="2256" y="201"/>
                  </a:cubicBezTo>
                  <a:cubicBezTo>
                    <a:pt x="2030" y="76"/>
                    <a:pt x="1755" y="0"/>
                    <a:pt x="1504" y="0"/>
                  </a:cubicBezTo>
                  <a:close/>
                </a:path>
              </a:pathLst>
            </a:custGeom>
            <a:solidFill>
              <a:srgbClr val="AE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17"/>
            <p:cNvSpPr/>
            <p:nvPr/>
          </p:nvSpPr>
          <p:spPr>
            <a:xfrm>
              <a:off x="6394508" y="2732398"/>
              <a:ext cx="50413" cy="45791"/>
            </a:xfrm>
            <a:custGeom>
              <a:avLst/>
              <a:gdLst/>
              <a:ahLst/>
              <a:cxnLst/>
              <a:rect l="l" t="t" r="r" b="b"/>
              <a:pathLst>
                <a:path w="4112" h="3735" extrusionOk="0">
                  <a:moveTo>
                    <a:pt x="2607" y="1"/>
                  </a:moveTo>
                  <a:cubicBezTo>
                    <a:pt x="2257" y="1"/>
                    <a:pt x="1906" y="126"/>
                    <a:pt x="1630" y="402"/>
                  </a:cubicBezTo>
                  <a:cubicBezTo>
                    <a:pt x="1279" y="727"/>
                    <a:pt x="903" y="1078"/>
                    <a:pt x="552" y="1404"/>
                  </a:cubicBezTo>
                  <a:cubicBezTo>
                    <a:pt x="26" y="1905"/>
                    <a:pt x="1" y="2858"/>
                    <a:pt x="552" y="3334"/>
                  </a:cubicBezTo>
                  <a:cubicBezTo>
                    <a:pt x="828" y="3610"/>
                    <a:pt x="1179" y="3735"/>
                    <a:pt x="1530" y="3735"/>
                  </a:cubicBezTo>
                  <a:cubicBezTo>
                    <a:pt x="1855" y="3735"/>
                    <a:pt x="2206" y="3610"/>
                    <a:pt x="2482" y="3334"/>
                  </a:cubicBezTo>
                  <a:cubicBezTo>
                    <a:pt x="2858" y="3008"/>
                    <a:pt x="3209" y="2657"/>
                    <a:pt x="3560" y="2331"/>
                  </a:cubicBezTo>
                  <a:cubicBezTo>
                    <a:pt x="4086" y="1830"/>
                    <a:pt x="4111" y="878"/>
                    <a:pt x="3560" y="402"/>
                  </a:cubicBezTo>
                  <a:cubicBezTo>
                    <a:pt x="3284" y="126"/>
                    <a:pt x="2933" y="1"/>
                    <a:pt x="2607" y="1"/>
                  </a:cubicBezTo>
                  <a:close/>
                </a:path>
              </a:pathLst>
            </a:custGeom>
            <a:solidFill>
              <a:srgbClr val="AE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17"/>
            <p:cNvSpPr/>
            <p:nvPr/>
          </p:nvSpPr>
          <p:spPr>
            <a:xfrm>
              <a:off x="6459347" y="2738846"/>
              <a:ext cx="52853" cy="47949"/>
            </a:xfrm>
            <a:custGeom>
              <a:avLst/>
              <a:gdLst/>
              <a:ahLst/>
              <a:cxnLst/>
              <a:rect l="l" t="t" r="r" b="b"/>
              <a:pathLst>
                <a:path w="4311" h="3911" extrusionOk="0">
                  <a:moveTo>
                    <a:pt x="2832" y="1"/>
                  </a:moveTo>
                  <a:cubicBezTo>
                    <a:pt x="2607" y="1"/>
                    <a:pt x="2381" y="76"/>
                    <a:pt x="2206" y="226"/>
                  </a:cubicBezTo>
                  <a:cubicBezTo>
                    <a:pt x="1704" y="602"/>
                    <a:pt x="1228" y="978"/>
                    <a:pt x="727" y="1354"/>
                  </a:cubicBezTo>
                  <a:cubicBezTo>
                    <a:pt x="426" y="1580"/>
                    <a:pt x="201" y="1780"/>
                    <a:pt x="100" y="2156"/>
                  </a:cubicBezTo>
                  <a:cubicBezTo>
                    <a:pt x="0" y="2482"/>
                    <a:pt x="50" y="2933"/>
                    <a:pt x="251" y="3234"/>
                  </a:cubicBezTo>
                  <a:cubicBezTo>
                    <a:pt x="501" y="3610"/>
                    <a:pt x="1003" y="3911"/>
                    <a:pt x="1504" y="3911"/>
                  </a:cubicBezTo>
                  <a:cubicBezTo>
                    <a:pt x="1704" y="3911"/>
                    <a:pt x="1930" y="3861"/>
                    <a:pt x="2105" y="3710"/>
                  </a:cubicBezTo>
                  <a:cubicBezTo>
                    <a:pt x="2607" y="3334"/>
                    <a:pt x="3083" y="2958"/>
                    <a:pt x="3584" y="2582"/>
                  </a:cubicBezTo>
                  <a:cubicBezTo>
                    <a:pt x="3885" y="2357"/>
                    <a:pt x="4110" y="2131"/>
                    <a:pt x="4211" y="1755"/>
                  </a:cubicBezTo>
                  <a:cubicBezTo>
                    <a:pt x="4311" y="1429"/>
                    <a:pt x="4261" y="1003"/>
                    <a:pt x="4085" y="703"/>
                  </a:cubicBezTo>
                  <a:cubicBezTo>
                    <a:pt x="3835" y="327"/>
                    <a:pt x="3308" y="1"/>
                    <a:pt x="2832" y="1"/>
                  </a:cubicBezTo>
                  <a:close/>
                </a:path>
              </a:pathLst>
            </a:custGeom>
            <a:solidFill>
              <a:srgbClr val="AE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17"/>
            <p:cNvSpPr/>
            <p:nvPr/>
          </p:nvSpPr>
          <p:spPr>
            <a:xfrm>
              <a:off x="6398198" y="2831329"/>
              <a:ext cx="22142" cy="6473"/>
            </a:xfrm>
            <a:custGeom>
              <a:avLst/>
              <a:gdLst/>
              <a:ahLst/>
              <a:cxnLst/>
              <a:rect l="l" t="t" r="r" b="b"/>
              <a:pathLst>
                <a:path w="1806" h="528" extrusionOk="0">
                  <a:moveTo>
                    <a:pt x="1805" y="1"/>
                  </a:moveTo>
                  <a:cubicBezTo>
                    <a:pt x="1204" y="101"/>
                    <a:pt x="602" y="201"/>
                    <a:pt x="1" y="327"/>
                  </a:cubicBezTo>
                  <a:cubicBezTo>
                    <a:pt x="226" y="452"/>
                    <a:pt x="502" y="527"/>
                    <a:pt x="778" y="527"/>
                  </a:cubicBezTo>
                  <a:cubicBezTo>
                    <a:pt x="1128" y="527"/>
                    <a:pt x="1454" y="427"/>
                    <a:pt x="1680" y="151"/>
                  </a:cubicBezTo>
                  <a:cubicBezTo>
                    <a:pt x="1730" y="101"/>
                    <a:pt x="1755" y="51"/>
                    <a:pt x="1805" y="1"/>
                  </a:cubicBezTo>
                  <a:close/>
                </a:path>
              </a:pathLst>
            </a:custGeom>
            <a:solidFill>
              <a:srgbClr val="C8E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17"/>
            <p:cNvSpPr/>
            <p:nvPr/>
          </p:nvSpPr>
          <p:spPr>
            <a:xfrm>
              <a:off x="6390205" y="2795385"/>
              <a:ext cx="41194" cy="39955"/>
            </a:xfrm>
            <a:custGeom>
              <a:avLst/>
              <a:gdLst/>
              <a:ahLst/>
              <a:cxnLst/>
              <a:rect l="l" t="t" r="r" b="b"/>
              <a:pathLst>
                <a:path w="3360" h="3259" extrusionOk="0">
                  <a:moveTo>
                    <a:pt x="1906" y="0"/>
                  </a:moveTo>
                  <a:cubicBezTo>
                    <a:pt x="1580" y="0"/>
                    <a:pt x="1229" y="126"/>
                    <a:pt x="1003" y="401"/>
                  </a:cubicBezTo>
                  <a:cubicBezTo>
                    <a:pt x="803" y="652"/>
                    <a:pt x="602" y="878"/>
                    <a:pt x="402" y="1128"/>
                  </a:cubicBezTo>
                  <a:cubicBezTo>
                    <a:pt x="151" y="1429"/>
                    <a:pt x="1" y="1730"/>
                    <a:pt x="1" y="2106"/>
                  </a:cubicBezTo>
                  <a:cubicBezTo>
                    <a:pt x="1" y="2432"/>
                    <a:pt x="151" y="2833"/>
                    <a:pt x="402" y="3083"/>
                  </a:cubicBezTo>
                  <a:cubicBezTo>
                    <a:pt x="477" y="3133"/>
                    <a:pt x="552" y="3208"/>
                    <a:pt x="653" y="3259"/>
                  </a:cubicBezTo>
                  <a:cubicBezTo>
                    <a:pt x="1254" y="3133"/>
                    <a:pt x="1856" y="3033"/>
                    <a:pt x="2457" y="2933"/>
                  </a:cubicBezTo>
                  <a:lnTo>
                    <a:pt x="2958" y="2331"/>
                  </a:lnTo>
                  <a:cubicBezTo>
                    <a:pt x="3184" y="2056"/>
                    <a:pt x="3359" y="1755"/>
                    <a:pt x="3359" y="1379"/>
                  </a:cubicBezTo>
                  <a:cubicBezTo>
                    <a:pt x="3359" y="1028"/>
                    <a:pt x="3209" y="627"/>
                    <a:pt x="2958" y="401"/>
                  </a:cubicBezTo>
                  <a:cubicBezTo>
                    <a:pt x="2683" y="151"/>
                    <a:pt x="2282" y="0"/>
                    <a:pt x="1906" y="0"/>
                  </a:cubicBezTo>
                  <a:close/>
                </a:path>
              </a:pathLst>
            </a:custGeom>
            <a:solidFill>
              <a:srgbClr val="AE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17"/>
            <p:cNvSpPr/>
            <p:nvPr/>
          </p:nvSpPr>
          <p:spPr>
            <a:xfrm>
              <a:off x="6329681" y="2768342"/>
              <a:ext cx="43033" cy="39968"/>
            </a:xfrm>
            <a:custGeom>
              <a:avLst/>
              <a:gdLst/>
              <a:ahLst/>
              <a:cxnLst/>
              <a:rect l="l" t="t" r="r" b="b"/>
              <a:pathLst>
                <a:path w="3510" h="3260" extrusionOk="0">
                  <a:moveTo>
                    <a:pt x="2056" y="1"/>
                  </a:moveTo>
                  <a:cubicBezTo>
                    <a:pt x="1830" y="1"/>
                    <a:pt x="1605" y="76"/>
                    <a:pt x="1404" y="201"/>
                  </a:cubicBezTo>
                  <a:cubicBezTo>
                    <a:pt x="1179" y="377"/>
                    <a:pt x="953" y="527"/>
                    <a:pt x="727" y="678"/>
                  </a:cubicBezTo>
                  <a:cubicBezTo>
                    <a:pt x="427" y="903"/>
                    <a:pt x="201" y="1154"/>
                    <a:pt x="101" y="1505"/>
                  </a:cubicBezTo>
                  <a:cubicBezTo>
                    <a:pt x="1" y="1831"/>
                    <a:pt x="51" y="2282"/>
                    <a:pt x="226" y="2557"/>
                  </a:cubicBezTo>
                  <a:cubicBezTo>
                    <a:pt x="502" y="2958"/>
                    <a:pt x="978" y="3259"/>
                    <a:pt x="1479" y="3259"/>
                  </a:cubicBezTo>
                  <a:cubicBezTo>
                    <a:pt x="1680" y="3259"/>
                    <a:pt x="1905" y="3184"/>
                    <a:pt x="2106" y="3059"/>
                  </a:cubicBezTo>
                  <a:cubicBezTo>
                    <a:pt x="2331" y="2883"/>
                    <a:pt x="2557" y="2733"/>
                    <a:pt x="2808" y="2582"/>
                  </a:cubicBezTo>
                  <a:cubicBezTo>
                    <a:pt x="3083" y="2357"/>
                    <a:pt x="3334" y="2106"/>
                    <a:pt x="3434" y="1755"/>
                  </a:cubicBezTo>
                  <a:cubicBezTo>
                    <a:pt x="3509" y="1430"/>
                    <a:pt x="3484" y="978"/>
                    <a:pt x="3284" y="703"/>
                  </a:cubicBezTo>
                  <a:cubicBezTo>
                    <a:pt x="3033" y="302"/>
                    <a:pt x="2532" y="1"/>
                    <a:pt x="2056" y="1"/>
                  </a:cubicBezTo>
                  <a:close/>
                </a:path>
              </a:pathLst>
            </a:custGeom>
            <a:solidFill>
              <a:srgbClr val="AE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17"/>
            <p:cNvSpPr/>
            <p:nvPr/>
          </p:nvSpPr>
          <p:spPr>
            <a:xfrm>
              <a:off x="6449515" y="2825494"/>
              <a:ext cx="48562" cy="13229"/>
            </a:xfrm>
            <a:custGeom>
              <a:avLst/>
              <a:gdLst/>
              <a:ahLst/>
              <a:cxnLst/>
              <a:rect l="l" t="t" r="r" b="b"/>
              <a:pathLst>
                <a:path w="3961" h="1079" extrusionOk="0">
                  <a:moveTo>
                    <a:pt x="3960" y="1"/>
                  </a:moveTo>
                  <a:cubicBezTo>
                    <a:pt x="2757" y="26"/>
                    <a:pt x="1554" y="76"/>
                    <a:pt x="376" y="176"/>
                  </a:cubicBezTo>
                  <a:cubicBezTo>
                    <a:pt x="125" y="402"/>
                    <a:pt x="0" y="727"/>
                    <a:pt x="0" y="1078"/>
                  </a:cubicBezTo>
                  <a:lnTo>
                    <a:pt x="3860" y="652"/>
                  </a:lnTo>
                  <a:cubicBezTo>
                    <a:pt x="3935" y="452"/>
                    <a:pt x="3960" y="226"/>
                    <a:pt x="3960" y="1"/>
                  </a:cubicBezTo>
                  <a:close/>
                </a:path>
              </a:pathLst>
            </a:custGeom>
            <a:solidFill>
              <a:srgbClr val="C8E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17"/>
            <p:cNvSpPr/>
            <p:nvPr/>
          </p:nvSpPr>
          <p:spPr>
            <a:xfrm>
              <a:off x="6454124" y="2809827"/>
              <a:ext cx="43952" cy="17838"/>
            </a:xfrm>
            <a:custGeom>
              <a:avLst/>
              <a:gdLst/>
              <a:ahLst/>
              <a:cxnLst/>
              <a:rect l="l" t="t" r="r" b="b"/>
              <a:pathLst>
                <a:path w="3585" h="1455" extrusionOk="0">
                  <a:moveTo>
                    <a:pt x="2231" y="0"/>
                  </a:moveTo>
                  <a:cubicBezTo>
                    <a:pt x="1880" y="0"/>
                    <a:pt x="1529" y="126"/>
                    <a:pt x="1228" y="401"/>
                  </a:cubicBezTo>
                  <a:cubicBezTo>
                    <a:pt x="827" y="727"/>
                    <a:pt x="426" y="1078"/>
                    <a:pt x="25" y="1429"/>
                  </a:cubicBezTo>
                  <a:cubicBezTo>
                    <a:pt x="0" y="1429"/>
                    <a:pt x="0" y="1429"/>
                    <a:pt x="0" y="1454"/>
                  </a:cubicBezTo>
                  <a:cubicBezTo>
                    <a:pt x="1178" y="1354"/>
                    <a:pt x="2381" y="1304"/>
                    <a:pt x="3584" y="1279"/>
                  </a:cubicBezTo>
                  <a:cubicBezTo>
                    <a:pt x="3559" y="928"/>
                    <a:pt x="3409" y="602"/>
                    <a:pt x="3183" y="401"/>
                  </a:cubicBezTo>
                  <a:cubicBezTo>
                    <a:pt x="2882" y="126"/>
                    <a:pt x="2556" y="0"/>
                    <a:pt x="2231" y="0"/>
                  </a:cubicBezTo>
                  <a:close/>
                </a:path>
              </a:pathLst>
            </a:custGeom>
            <a:solidFill>
              <a:srgbClr val="AE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17"/>
            <p:cNvSpPr/>
            <p:nvPr/>
          </p:nvSpPr>
          <p:spPr>
            <a:xfrm>
              <a:off x="6545063" y="2743456"/>
              <a:ext cx="38423" cy="37503"/>
            </a:xfrm>
            <a:custGeom>
              <a:avLst/>
              <a:gdLst/>
              <a:ahLst/>
              <a:cxnLst/>
              <a:rect l="l" t="t" r="r" b="b"/>
              <a:pathLst>
                <a:path w="3134" h="3059" extrusionOk="0">
                  <a:moveTo>
                    <a:pt x="1780" y="1"/>
                  </a:moveTo>
                  <a:cubicBezTo>
                    <a:pt x="1379" y="26"/>
                    <a:pt x="1103" y="151"/>
                    <a:pt x="803" y="402"/>
                  </a:cubicBezTo>
                  <a:cubicBezTo>
                    <a:pt x="677" y="502"/>
                    <a:pt x="552" y="602"/>
                    <a:pt x="402" y="703"/>
                  </a:cubicBezTo>
                  <a:cubicBezTo>
                    <a:pt x="151" y="903"/>
                    <a:pt x="1" y="1354"/>
                    <a:pt x="1" y="1680"/>
                  </a:cubicBezTo>
                  <a:cubicBezTo>
                    <a:pt x="1" y="2006"/>
                    <a:pt x="151" y="2407"/>
                    <a:pt x="402" y="2658"/>
                  </a:cubicBezTo>
                  <a:cubicBezTo>
                    <a:pt x="652" y="2883"/>
                    <a:pt x="978" y="3059"/>
                    <a:pt x="1329" y="3059"/>
                  </a:cubicBezTo>
                  <a:lnTo>
                    <a:pt x="1379" y="3059"/>
                  </a:lnTo>
                  <a:cubicBezTo>
                    <a:pt x="1780" y="3033"/>
                    <a:pt x="2056" y="2883"/>
                    <a:pt x="2357" y="2658"/>
                  </a:cubicBezTo>
                  <a:cubicBezTo>
                    <a:pt x="2482" y="2532"/>
                    <a:pt x="2607" y="2432"/>
                    <a:pt x="2732" y="2332"/>
                  </a:cubicBezTo>
                  <a:cubicBezTo>
                    <a:pt x="2983" y="2131"/>
                    <a:pt x="3133" y="1680"/>
                    <a:pt x="3133" y="1379"/>
                  </a:cubicBezTo>
                  <a:cubicBezTo>
                    <a:pt x="3133" y="1028"/>
                    <a:pt x="2983" y="627"/>
                    <a:pt x="2732" y="402"/>
                  </a:cubicBezTo>
                  <a:cubicBezTo>
                    <a:pt x="2482" y="176"/>
                    <a:pt x="2156" y="1"/>
                    <a:pt x="1805" y="1"/>
                  </a:cubicBezTo>
                  <a:close/>
                </a:path>
              </a:pathLst>
            </a:custGeom>
            <a:solidFill>
              <a:srgbClr val="AE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17"/>
            <p:cNvSpPr/>
            <p:nvPr/>
          </p:nvSpPr>
          <p:spPr>
            <a:xfrm>
              <a:off x="7434995" y="4046433"/>
              <a:ext cx="89290" cy="162935"/>
            </a:xfrm>
            <a:custGeom>
              <a:avLst/>
              <a:gdLst/>
              <a:ahLst/>
              <a:cxnLst/>
              <a:rect l="l" t="t" r="r" b="b"/>
              <a:pathLst>
                <a:path w="7283" h="13290" extrusionOk="0">
                  <a:moveTo>
                    <a:pt x="3263" y="0"/>
                  </a:moveTo>
                  <a:cubicBezTo>
                    <a:pt x="0" y="0"/>
                    <a:pt x="2872" y="13289"/>
                    <a:pt x="2872" y="13289"/>
                  </a:cubicBezTo>
                  <a:cubicBezTo>
                    <a:pt x="2872" y="13289"/>
                    <a:pt x="7283" y="833"/>
                    <a:pt x="3548" y="31"/>
                  </a:cubicBezTo>
                  <a:cubicBezTo>
                    <a:pt x="3448" y="10"/>
                    <a:pt x="3353" y="0"/>
                    <a:pt x="3263"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17"/>
            <p:cNvSpPr/>
            <p:nvPr/>
          </p:nvSpPr>
          <p:spPr>
            <a:xfrm>
              <a:off x="5977573" y="3574565"/>
              <a:ext cx="107250" cy="152723"/>
            </a:xfrm>
            <a:custGeom>
              <a:avLst/>
              <a:gdLst/>
              <a:ahLst/>
              <a:cxnLst/>
              <a:rect l="l" t="t" r="r" b="b"/>
              <a:pathLst>
                <a:path w="8748" h="12457" extrusionOk="0">
                  <a:moveTo>
                    <a:pt x="4736" y="0"/>
                  </a:moveTo>
                  <a:cubicBezTo>
                    <a:pt x="1215" y="0"/>
                    <a:pt x="1" y="12457"/>
                    <a:pt x="1" y="12457"/>
                  </a:cubicBezTo>
                  <a:cubicBezTo>
                    <a:pt x="1" y="12457"/>
                    <a:pt x="8748" y="702"/>
                    <a:pt x="5013" y="26"/>
                  </a:cubicBezTo>
                  <a:cubicBezTo>
                    <a:pt x="4919" y="9"/>
                    <a:pt x="4827" y="0"/>
                    <a:pt x="4736"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17"/>
            <p:cNvSpPr/>
            <p:nvPr/>
          </p:nvSpPr>
          <p:spPr>
            <a:xfrm>
              <a:off x="6017820" y="3650940"/>
              <a:ext cx="113405" cy="150712"/>
            </a:xfrm>
            <a:custGeom>
              <a:avLst/>
              <a:gdLst/>
              <a:ahLst/>
              <a:cxnLst/>
              <a:rect l="l" t="t" r="r" b="b"/>
              <a:pathLst>
                <a:path w="9250" h="12293" extrusionOk="0">
                  <a:moveTo>
                    <a:pt x="5238" y="1"/>
                  </a:moveTo>
                  <a:cubicBezTo>
                    <a:pt x="1747" y="1"/>
                    <a:pt x="1" y="12292"/>
                    <a:pt x="1" y="12292"/>
                  </a:cubicBezTo>
                  <a:cubicBezTo>
                    <a:pt x="1" y="12292"/>
                    <a:pt x="9249" y="838"/>
                    <a:pt x="5565" y="36"/>
                  </a:cubicBezTo>
                  <a:cubicBezTo>
                    <a:pt x="5454" y="13"/>
                    <a:pt x="5345" y="1"/>
                    <a:pt x="5238"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17"/>
            <p:cNvSpPr/>
            <p:nvPr/>
          </p:nvSpPr>
          <p:spPr>
            <a:xfrm>
              <a:off x="6065447" y="3723465"/>
              <a:ext cx="94647" cy="156536"/>
            </a:xfrm>
            <a:custGeom>
              <a:avLst/>
              <a:gdLst/>
              <a:ahLst/>
              <a:cxnLst/>
              <a:rect l="l" t="t" r="r" b="b"/>
              <a:pathLst>
                <a:path w="7720" h="12768" extrusionOk="0">
                  <a:moveTo>
                    <a:pt x="3759" y="0"/>
                  </a:moveTo>
                  <a:cubicBezTo>
                    <a:pt x="171" y="0"/>
                    <a:pt x="1" y="12767"/>
                    <a:pt x="1" y="12767"/>
                  </a:cubicBezTo>
                  <a:cubicBezTo>
                    <a:pt x="1" y="12767"/>
                    <a:pt x="7720" y="436"/>
                    <a:pt x="3935" y="10"/>
                  </a:cubicBezTo>
                  <a:cubicBezTo>
                    <a:pt x="3876" y="3"/>
                    <a:pt x="3817" y="0"/>
                    <a:pt x="3759"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17"/>
            <p:cNvSpPr/>
            <p:nvPr/>
          </p:nvSpPr>
          <p:spPr>
            <a:xfrm>
              <a:off x="6121986" y="3801458"/>
              <a:ext cx="98337" cy="155653"/>
            </a:xfrm>
            <a:custGeom>
              <a:avLst/>
              <a:gdLst/>
              <a:ahLst/>
              <a:cxnLst/>
              <a:rect l="l" t="t" r="r" b="b"/>
              <a:pathLst>
                <a:path w="8021" h="12696" extrusionOk="0">
                  <a:moveTo>
                    <a:pt x="4052" y="0"/>
                  </a:moveTo>
                  <a:cubicBezTo>
                    <a:pt x="459" y="0"/>
                    <a:pt x="0" y="12696"/>
                    <a:pt x="0" y="12696"/>
                  </a:cubicBezTo>
                  <a:cubicBezTo>
                    <a:pt x="0" y="12696"/>
                    <a:pt x="8020" y="515"/>
                    <a:pt x="4261" y="14"/>
                  </a:cubicBezTo>
                  <a:cubicBezTo>
                    <a:pt x="4190" y="5"/>
                    <a:pt x="4121" y="0"/>
                    <a:pt x="4052"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17"/>
            <p:cNvSpPr/>
            <p:nvPr/>
          </p:nvSpPr>
          <p:spPr>
            <a:xfrm>
              <a:off x="5999394" y="3973993"/>
              <a:ext cx="180369" cy="65150"/>
            </a:xfrm>
            <a:custGeom>
              <a:avLst/>
              <a:gdLst/>
              <a:ahLst/>
              <a:cxnLst/>
              <a:rect l="l" t="t" r="r" b="b"/>
              <a:pathLst>
                <a:path w="14712" h="5314" extrusionOk="0">
                  <a:moveTo>
                    <a:pt x="2172" y="0"/>
                  </a:moveTo>
                  <a:cubicBezTo>
                    <a:pt x="1408" y="0"/>
                    <a:pt x="888" y="242"/>
                    <a:pt x="752" y="827"/>
                  </a:cubicBezTo>
                  <a:cubicBezTo>
                    <a:pt x="0" y="4161"/>
                    <a:pt x="14712" y="5314"/>
                    <a:pt x="14712" y="5314"/>
                  </a:cubicBezTo>
                  <a:cubicBezTo>
                    <a:pt x="14712" y="5314"/>
                    <a:pt x="5754" y="0"/>
                    <a:pt x="2172"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17"/>
            <p:cNvSpPr/>
            <p:nvPr/>
          </p:nvSpPr>
          <p:spPr>
            <a:xfrm>
              <a:off x="6162650" y="3871053"/>
              <a:ext cx="93311" cy="159797"/>
            </a:xfrm>
            <a:custGeom>
              <a:avLst/>
              <a:gdLst/>
              <a:ahLst/>
              <a:cxnLst/>
              <a:rect l="l" t="t" r="r" b="b"/>
              <a:pathLst>
                <a:path w="7611" h="13034" extrusionOk="0">
                  <a:moveTo>
                    <a:pt x="3758" y="1"/>
                  </a:moveTo>
                  <a:cubicBezTo>
                    <a:pt x="1" y="1"/>
                    <a:pt x="1220" y="13034"/>
                    <a:pt x="1220" y="13034"/>
                  </a:cubicBezTo>
                  <a:cubicBezTo>
                    <a:pt x="1220" y="13034"/>
                    <a:pt x="7611" y="127"/>
                    <a:pt x="3801" y="1"/>
                  </a:cubicBezTo>
                  <a:cubicBezTo>
                    <a:pt x="3787" y="1"/>
                    <a:pt x="3772" y="1"/>
                    <a:pt x="3758"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17"/>
            <p:cNvSpPr/>
            <p:nvPr/>
          </p:nvSpPr>
          <p:spPr>
            <a:xfrm>
              <a:off x="7348825" y="2840131"/>
              <a:ext cx="125383" cy="152527"/>
            </a:xfrm>
            <a:custGeom>
              <a:avLst/>
              <a:gdLst/>
              <a:ahLst/>
              <a:cxnLst/>
              <a:rect l="l" t="t" r="r" b="b"/>
              <a:pathLst>
                <a:path w="10227" h="12441" extrusionOk="0">
                  <a:moveTo>
                    <a:pt x="6741" y="0"/>
                  </a:moveTo>
                  <a:cubicBezTo>
                    <a:pt x="3862" y="0"/>
                    <a:pt x="1" y="12441"/>
                    <a:pt x="1" y="12441"/>
                  </a:cubicBezTo>
                  <a:cubicBezTo>
                    <a:pt x="1" y="12441"/>
                    <a:pt x="10227" y="2140"/>
                    <a:pt x="7319" y="185"/>
                  </a:cubicBezTo>
                  <a:cubicBezTo>
                    <a:pt x="7132" y="59"/>
                    <a:pt x="6939" y="0"/>
                    <a:pt x="6741"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17"/>
            <p:cNvSpPr/>
            <p:nvPr/>
          </p:nvSpPr>
          <p:spPr>
            <a:xfrm>
              <a:off x="7355592" y="2921213"/>
              <a:ext cx="120454" cy="155015"/>
            </a:xfrm>
            <a:custGeom>
              <a:avLst/>
              <a:gdLst/>
              <a:ahLst/>
              <a:cxnLst/>
              <a:rect l="l" t="t" r="r" b="b"/>
              <a:pathLst>
                <a:path w="9825" h="12644" extrusionOk="0">
                  <a:moveTo>
                    <a:pt x="6292" y="1"/>
                  </a:moveTo>
                  <a:cubicBezTo>
                    <a:pt x="3388" y="1"/>
                    <a:pt x="0" y="12644"/>
                    <a:pt x="0" y="12644"/>
                  </a:cubicBezTo>
                  <a:cubicBezTo>
                    <a:pt x="0" y="12644"/>
                    <a:pt x="9825" y="2017"/>
                    <a:pt x="6842" y="163"/>
                  </a:cubicBezTo>
                  <a:cubicBezTo>
                    <a:pt x="6662" y="53"/>
                    <a:pt x="6478" y="1"/>
                    <a:pt x="6292"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17"/>
            <p:cNvSpPr/>
            <p:nvPr/>
          </p:nvSpPr>
          <p:spPr>
            <a:xfrm>
              <a:off x="7178312" y="2972297"/>
              <a:ext cx="172694" cy="96866"/>
            </a:xfrm>
            <a:custGeom>
              <a:avLst/>
              <a:gdLst/>
              <a:ahLst/>
              <a:cxnLst/>
              <a:rect l="l" t="t" r="r" b="b"/>
              <a:pathLst>
                <a:path w="14086" h="7901" extrusionOk="0">
                  <a:moveTo>
                    <a:pt x="3826" y="1"/>
                  </a:moveTo>
                  <a:cubicBezTo>
                    <a:pt x="3380" y="1"/>
                    <a:pt x="2992" y="133"/>
                    <a:pt x="2682" y="432"/>
                  </a:cubicBezTo>
                  <a:cubicBezTo>
                    <a:pt x="0" y="3038"/>
                    <a:pt x="14085" y="7900"/>
                    <a:pt x="14085" y="7900"/>
                  </a:cubicBezTo>
                  <a:cubicBezTo>
                    <a:pt x="14085" y="7900"/>
                    <a:pt x="7267" y="1"/>
                    <a:pt x="3826"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17"/>
            <p:cNvSpPr/>
            <p:nvPr/>
          </p:nvSpPr>
          <p:spPr>
            <a:xfrm>
              <a:off x="7357124" y="3020831"/>
              <a:ext cx="134603" cy="147267"/>
            </a:xfrm>
            <a:custGeom>
              <a:avLst/>
              <a:gdLst/>
              <a:ahLst/>
              <a:cxnLst/>
              <a:rect l="l" t="t" r="r" b="b"/>
              <a:pathLst>
                <a:path w="10979" h="12012" extrusionOk="0">
                  <a:moveTo>
                    <a:pt x="7617" y="1"/>
                  </a:moveTo>
                  <a:cubicBezTo>
                    <a:pt x="4766" y="1"/>
                    <a:pt x="1" y="12012"/>
                    <a:pt x="1" y="12012"/>
                  </a:cubicBezTo>
                  <a:cubicBezTo>
                    <a:pt x="1" y="12012"/>
                    <a:pt x="10978" y="2388"/>
                    <a:pt x="8246" y="232"/>
                  </a:cubicBezTo>
                  <a:cubicBezTo>
                    <a:pt x="8050" y="74"/>
                    <a:pt x="7839" y="1"/>
                    <a:pt x="7617"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17"/>
            <p:cNvSpPr/>
            <p:nvPr/>
          </p:nvSpPr>
          <p:spPr>
            <a:xfrm>
              <a:off x="7190902" y="3049211"/>
              <a:ext cx="162555" cy="111210"/>
            </a:xfrm>
            <a:custGeom>
              <a:avLst/>
              <a:gdLst/>
              <a:ahLst/>
              <a:cxnLst/>
              <a:rect l="l" t="t" r="r" b="b"/>
              <a:pathLst>
                <a:path w="13259" h="9071" extrusionOk="0">
                  <a:moveTo>
                    <a:pt x="3918" y="1"/>
                  </a:moveTo>
                  <a:cubicBezTo>
                    <a:pt x="3565" y="1"/>
                    <a:pt x="3242" y="101"/>
                    <a:pt x="2958" y="323"/>
                  </a:cubicBezTo>
                  <a:cubicBezTo>
                    <a:pt x="1" y="2654"/>
                    <a:pt x="13259" y="9070"/>
                    <a:pt x="13259" y="9070"/>
                  </a:cubicBezTo>
                  <a:cubicBezTo>
                    <a:pt x="13259" y="9070"/>
                    <a:pt x="7267" y="1"/>
                    <a:pt x="3918"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17"/>
            <p:cNvSpPr/>
            <p:nvPr/>
          </p:nvSpPr>
          <p:spPr>
            <a:xfrm>
              <a:off x="7351595" y="3113817"/>
              <a:ext cx="131832" cy="148603"/>
            </a:xfrm>
            <a:custGeom>
              <a:avLst/>
              <a:gdLst/>
              <a:ahLst/>
              <a:cxnLst/>
              <a:rect l="l" t="t" r="r" b="b"/>
              <a:pathLst>
                <a:path w="10753" h="12121" extrusionOk="0">
                  <a:moveTo>
                    <a:pt x="7379" y="1"/>
                  </a:moveTo>
                  <a:cubicBezTo>
                    <a:pt x="4510" y="1"/>
                    <a:pt x="0" y="12121"/>
                    <a:pt x="0" y="12121"/>
                  </a:cubicBezTo>
                  <a:cubicBezTo>
                    <a:pt x="0" y="12121"/>
                    <a:pt x="10752" y="2321"/>
                    <a:pt x="7995" y="216"/>
                  </a:cubicBezTo>
                  <a:cubicBezTo>
                    <a:pt x="7801" y="69"/>
                    <a:pt x="7595" y="1"/>
                    <a:pt x="7379"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17"/>
            <p:cNvSpPr/>
            <p:nvPr/>
          </p:nvSpPr>
          <p:spPr>
            <a:xfrm>
              <a:off x="7182909" y="3146390"/>
              <a:ext cx="164713" cy="108354"/>
            </a:xfrm>
            <a:custGeom>
              <a:avLst/>
              <a:gdLst/>
              <a:ahLst/>
              <a:cxnLst/>
              <a:rect l="l" t="t" r="r" b="b"/>
              <a:pathLst>
                <a:path w="13435" h="8838" extrusionOk="0">
                  <a:moveTo>
                    <a:pt x="3919" y="0"/>
                  </a:moveTo>
                  <a:cubicBezTo>
                    <a:pt x="3553" y="0"/>
                    <a:pt x="3220" y="106"/>
                    <a:pt x="2933" y="341"/>
                  </a:cubicBezTo>
                  <a:cubicBezTo>
                    <a:pt x="1" y="2722"/>
                    <a:pt x="13435" y="8837"/>
                    <a:pt x="13435" y="8837"/>
                  </a:cubicBezTo>
                  <a:cubicBezTo>
                    <a:pt x="13435" y="8837"/>
                    <a:pt x="7265" y="0"/>
                    <a:pt x="3919"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17"/>
            <p:cNvSpPr/>
            <p:nvPr/>
          </p:nvSpPr>
          <p:spPr>
            <a:xfrm>
              <a:off x="7343909" y="3215188"/>
              <a:ext cx="144435" cy="139408"/>
            </a:xfrm>
            <a:custGeom>
              <a:avLst/>
              <a:gdLst/>
              <a:ahLst/>
              <a:cxnLst/>
              <a:rect l="l" t="t" r="r" b="b"/>
              <a:pathLst>
                <a:path w="11781" h="11371" extrusionOk="0">
                  <a:moveTo>
                    <a:pt x="8627" y="0"/>
                  </a:moveTo>
                  <a:cubicBezTo>
                    <a:pt x="5760" y="0"/>
                    <a:pt x="1" y="11371"/>
                    <a:pt x="1" y="11371"/>
                  </a:cubicBezTo>
                  <a:cubicBezTo>
                    <a:pt x="1" y="11371"/>
                    <a:pt x="11780" y="2699"/>
                    <a:pt x="9324" y="293"/>
                  </a:cubicBezTo>
                  <a:cubicBezTo>
                    <a:pt x="9119" y="92"/>
                    <a:pt x="8885" y="0"/>
                    <a:pt x="8627"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17"/>
            <p:cNvSpPr/>
            <p:nvPr/>
          </p:nvSpPr>
          <p:spPr>
            <a:xfrm>
              <a:off x="7188144" y="3224971"/>
              <a:ext cx="152723" cy="121644"/>
            </a:xfrm>
            <a:custGeom>
              <a:avLst/>
              <a:gdLst/>
              <a:ahLst/>
              <a:cxnLst/>
              <a:rect l="l" t="t" r="r" b="b"/>
              <a:pathLst>
                <a:path w="12457" h="9922" extrusionOk="0">
                  <a:moveTo>
                    <a:pt x="3982" y="0"/>
                  </a:moveTo>
                  <a:cubicBezTo>
                    <a:pt x="3691" y="0"/>
                    <a:pt x="3415" y="78"/>
                    <a:pt x="3158" y="247"/>
                  </a:cubicBezTo>
                  <a:cubicBezTo>
                    <a:pt x="0" y="2327"/>
                    <a:pt x="12456" y="9921"/>
                    <a:pt x="12456" y="9921"/>
                  </a:cubicBezTo>
                  <a:cubicBezTo>
                    <a:pt x="12456" y="9921"/>
                    <a:pt x="7274" y="0"/>
                    <a:pt x="3982"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17"/>
            <p:cNvSpPr/>
            <p:nvPr/>
          </p:nvSpPr>
          <p:spPr>
            <a:xfrm>
              <a:off x="6743282" y="4472794"/>
              <a:ext cx="170819" cy="40151"/>
            </a:xfrm>
            <a:custGeom>
              <a:avLst/>
              <a:gdLst/>
              <a:ahLst/>
              <a:cxnLst/>
              <a:rect l="l" t="t" r="r" b="b"/>
              <a:pathLst>
                <a:path w="13933" h="3275" extrusionOk="0">
                  <a:moveTo>
                    <a:pt x="2873" y="1"/>
                  </a:moveTo>
                  <a:cubicBezTo>
                    <a:pt x="1161" y="1"/>
                    <a:pt x="0" y="381"/>
                    <a:pt x="173" y="1468"/>
                  </a:cubicBezTo>
                  <a:cubicBezTo>
                    <a:pt x="389" y="2845"/>
                    <a:pt x="2391" y="3274"/>
                    <a:pt x="4804" y="3274"/>
                  </a:cubicBezTo>
                  <a:cubicBezTo>
                    <a:pt x="8804" y="3274"/>
                    <a:pt x="13932" y="2095"/>
                    <a:pt x="13932" y="2095"/>
                  </a:cubicBezTo>
                  <a:cubicBezTo>
                    <a:pt x="13932" y="2095"/>
                    <a:pt x="6887" y="1"/>
                    <a:pt x="2873"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17"/>
            <p:cNvSpPr/>
            <p:nvPr/>
          </p:nvSpPr>
          <p:spPr>
            <a:xfrm>
              <a:off x="6805399" y="4398148"/>
              <a:ext cx="170451" cy="40752"/>
            </a:xfrm>
            <a:custGeom>
              <a:avLst/>
              <a:gdLst/>
              <a:ahLst/>
              <a:cxnLst/>
              <a:rect l="l" t="t" r="r" b="b"/>
              <a:pathLst>
                <a:path w="13903" h="3324" extrusionOk="0">
                  <a:moveTo>
                    <a:pt x="2642" y="0"/>
                  </a:moveTo>
                  <a:cubicBezTo>
                    <a:pt x="1058" y="0"/>
                    <a:pt x="0" y="373"/>
                    <a:pt x="143" y="1417"/>
                  </a:cubicBezTo>
                  <a:cubicBezTo>
                    <a:pt x="344" y="2884"/>
                    <a:pt x="2598" y="3324"/>
                    <a:pt x="5225" y="3324"/>
                  </a:cubicBezTo>
                  <a:cubicBezTo>
                    <a:pt x="9147" y="3324"/>
                    <a:pt x="13903" y="2344"/>
                    <a:pt x="13903" y="2344"/>
                  </a:cubicBezTo>
                  <a:cubicBezTo>
                    <a:pt x="13903" y="2344"/>
                    <a:pt x="6615" y="0"/>
                    <a:pt x="2642"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17"/>
            <p:cNvSpPr/>
            <p:nvPr/>
          </p:nvSpPr>
          <p:spPr>
            <a:xfrm>
              <a:off x="6863116" y="4343153"/>
              <a:ext cx="171726" cy="39882"/>
            </a:xfrm>
            <a:custGeom>
              <a:avLst/>
              <a:gdLst/>
              <a:ahLst/>
              <a:cxnLst/>
              <a:rect l="l" t="t" r="r" b="b"/>
              <a:pathLst>
                <a:path w="14007" h="3253" extrusionOk="0">
                  <a:moveTo>
                    <a:pt x="4469" y="0"/>
                  </a:moveTo>
                  <a:cubicBezTo>
                    <a:pt x="1945" y="0"/>
                    <a:pt x="0" y="428"/>
                    <a:pt x="347" y="1817"/>
                  </a:cubicBezTo>
                  <a:cubicBezTo>
                    <a:pt x="613" y="2878"/>
                    <a:pt x="1902" y="3252"/>
                    <a:pt x="3590" y="3252"/>
                  </a:cubicBezTo>
                  <a:cubicBezTo>
                    <a:pt x="7646" y="3252"/>
                    <a:pt x="14007" y="1091"/>
                    <a:pt x="14007" y="1091"/>
                  </a:cubicBezTo>
                  <a:cubicBezTo>
                    <a:pt x="14007" y="1091"/>
                    <a:pt x="8500" y="0"/>
                    <a:pt x="4469"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17"/>
            <p:cNvSpPr/>
            <p:nvPr/>
          </p:nvSpPr>
          <p:spPr>
            <a:xfrm>
              <a:off x="7035750" y="4286160"/>
              <a:ext cx="86556" cy="173001"/>
            </a:xfrm>
            <a:custGeom>
              <a:avLst/>
              <a:gdLst/>
              <a:ahLst/>
              <a:cxnLst/>
              <a:rect l="l" t="t" r="r" b="b"/>
              <a:pathLst>
                <a:path w="7060" h="14111" extrusionOk="0">
                  <a:moveTo>
                    <a:pt x="4862" y="0"/>
                  </a:moveTo>
                  <a:cubicBezTo>
                    <a:pt x="4862" y="1"/>
                    <a:pt x="0" y="14060"/>
                    <a:pt x="3534" y="14110"/>
                  </a:cubicBezTo>
                  <a:cubicBezTo>
                    <a:pt x="3540" y="14111"/>
                    <a:pt x="3546" y="14111"/>
                    <a:pt x="3552" y="14111"/>
                  </a:cubicBezTo>
                  <a:cubicBezTo>
                    <a:pt x="7060" y="14111"/>
                    <a:pt x="4862" y="1"/>
                    <a:pt x="4862"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17"/>
            <p:cNvSpPr/>
            <p:nvPr/>
          </p:nvSpPr>
          <p:spPr>
            <a:xfrm>
              <a:off x="6916137" y="4271535"/>
              <a:ext cx="171554" cy="39502"/>
            </a:xfrm>
            <a:custGeom>
              <a:avLst/>
              <a:gdLst/>
              <a:ahLst/>
              <a:cxnLst/>
              <a:rect l="l" t="t" r="r" b="b"/>
              <a:pathLst>
                <a:path w="13993" h="3222" extrusionOk="0">
                  <a:moveTo>
                    <a:pt x="3661" y="0"/>
                  </a:moveTo>
                  <a:cubicBezTo>
                    <a:pt x="1534" y="0"/>
                    <a:pt x="0" y="407"/>
                    <a:pt x="258" y="1644"/>
                  </a:cubicBezTo>
                  <a:cubicBezTo>
                    <a:pt x="510" y="2823"/>
                    <a:pt x="2044" y="3221"/>
                    <a:pt x="4001" y="3221"/>
                  </a:cubicBezTo>
                  <a:cubicBezTo>
                    <a:pt x="8078" y="3221"/>
                    <a:pt x="13993" y="1494"/>
                    <a:pt x="13993" y="1494"/>
                  </a:cubicBezTo>
                  <a:cubicBezTo>
                    <a:pt x="13993" y="1494"/>
                    <a:pt x="7737" y="0"/>
                    <a:pt x="3661"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17"/>
            <p:cNvSpPr/>
            <p:nvPr/>
          </p:nvSpPr>
          <p:spPr>
            <a:xfrm>
              <a:off x="7109562" y="4210264"/>
              <a:ext cx="84435" cy="174938"/>
            </a:xfrm>
            <a:custGeom>
              <a:avLst/>
              <a:gdLst/>
              <a:ahLst/>
              <a:cxnLst/>
              <a:rect l="l" t="t" r="r" b="b"/>
              <a:pathLst>
                <a:path w="6887" h="14269" extrusionOk="0">
                  <a:moveTo>
                    <a:pt x="3152" y="1"/>
                  </a:moveTo>
                  <a:cubicBezTo>
                    <a:pt x="3152" y="1"/>
                    <a:pt x="0" y="14268"/>
                    <a:pt x="3273" y="14268"/>
                  </a:cubicBezTo>
                  <a:cubicBezTo>
                    <a:pt x="3315" y="14268"/>
                    <a:pt x="3358" y="14266"/>
                    <a:pt x="3403" y="14261"/>
                  </a:cubicBezTo>
                  <a:cubicBezTo>
                    <a:pt x="6886" y="13910"/>
                    <a:pt x="3152" y="1"/>
                    <a:pt x="3152"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17"/>
            <p:cNvSpPr/>
            <p:nvPr/>
          </p:nvSpPr>
          <p:spPr>
            <a:xfrm>
              <a:off x="6968018" y="4209528"/>
              <a:ext cx="172829" cy="42260"/>
            </a:xfrm>
            <a:custGeom>
              <a:avLst/>
              <a:gdLst/>
              <a:ahLst/>
              <a:cxnLst/>
              <a:rect l="l" t="t" r="r" b="b"/>
              <a:pathLst>
                <a:path w="14097" h="3447" extrusionOk="0">
                  <a:moveTo>
                    <a:pt x="7100" y="1"/>
                  </a:moveTo>
                  <a:cubicBezTo>
                    <a:pt x="3512" y="1"/>
                    <a:pt x="1" y="442"/>
                    <a:pt x="588" y="2241"/>
                  </a:cubicBezTo>
                  <a:cubicBezTo>
                    <a:pt x="879" y="3117"/>
                    <a:pt x="1856" y="3446"/>
                    <a:pt x="3160" y="3446"/>
                  </a:cubicBezTo>
                  <a:cubicBezTo>
                    <a:pt x="7120" y="3446"/>
                    <a:pt x="14096" y="411"/>
                    <a:pt x="14096" y="411"/>
                  </a:cubicBezTo>
                  <a:cubicBezTo>
                    <a:pt x="14096" y="411"/>
                    <a:pt x="10562" y="1"/>
                    <a:pt x="7100"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17"/>
            <p:cNvSpPr/>
            <p:nvPr/>
          </p:nvSpPr>
          <p:spPr>
            <a:xfrm>
              <a:off x="7154308" y="4127919"/>
              <a:ext cx="84851" cy="174913"/>
            </a:xfrm>
            <a:custGeom>
              <a:avLst/>
              <a:gdLst/>
              <a:ahLst/>
              <a:cxnLst/>
              <a:rect l="l" t="t" r="r" b="b"/>
              <a:pathLst>
                <a:path w="6921" h="14267" extrusionOk="0">
                  <a:moveTo>
                    <a:pt x="3487" y="1"/>
                  </a:moveTo>
                  <a:lnTo>
                    <a:pt x="3487" y="1"/>
                  </a:lnTo>
                  <a:cubicBezTo>
                    <a:pt x="3487" y="2"/>
                    <a:pt x="0" y="14266"/>
                    <a:pt x="3307" y="14266"/>
                  </a:cubicBezTo>
                  <a:cubicBezTo>
                    <a:pt x="3341" y="14266"/>
                    <a:pt x="3376" y="14265"/>
                    <a:pt x="3412" y="14262"/>
                  </a:cubicBezTo>
                  <a:cubicBezTo>
                    <a:pt x="6920" y="13986"/>
                    <a:pt x="3487" y="2"/>
                    <a:pt x="3487"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17"/>
            <p:cNvSpPr/>
            <p:nvPr/>
          </p:nvSpPr>
          <p:spPr>
            <a:xfrm>
              <a:off x="7016870" y="4124989"/>
              <a:ext cx="172523" cy="41230"/>
            </a:xfrm>
            <a:custGeom>
              <a:avLst/>
              <a:gdLst/>
              <a:ahLst/>
              <a:cxnLst/>
              <a:rect l="l" t="t" r="r" b="b"/>
              <a:pathLst>
                <a:path w="14072" h="3363" extrusionOk="0">
                  <a:moveTo>
                    <a:pt x="6121" y="0"/>
                  </a:moveTo>
                  <a:cubicBezTo>
                    <a:pt x="2884" y="0"/>
                    <a:pt x="1" y="443"/>
                    <a:pt x="512" y="2094"/>
                  </a:cubicBezTo>
                  <a:cubicBezTo>
                    <a:pt x="793" y="3020"/>
                    <a:pt x="1844" y="3362"/>
                    <a:pt x="3247" y="3362"/>
                  </a:cubicBezTo>
                  <a:cubicBezTo>
                    <a:pt x="7238" y="3362"/>
                    <a:pt x="14071" y="591"/>
                    <a:pt x="14071" y="591"/>
                  </a:cubicBezTo>
                  <a:cubicBezTo>
                    <a:pt x="14071" y="591"/>
                    <a:pt x="9860" y="0"/>
                    <a:pt x="6121"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17"/>
            <p:cNvSpPr/>
            <p:nvPr/>
          </p:nvSpPr>
          <p:spPr>
            <a:xfrm>
              <a:off x="7220214" y="4046813"/>
              <a:ext cx="82853" cy="175134"/>
            </a:xfrm>
            <a:custGeom>
              <a:avLst/>
              <a:gdLst/>
              <a:ahLst/>
              <a:cxnLst/>
              <a:rect l="l" t="t" r="r" b="b"/>
              <a:pathLst>
                <a:path w="6758" h="14285" extrusionOk="0">
                  <a:moveTo>
                    <a:pt x="1795" y="0"/>
                  </a:moveTo>
                  <a:lnTo>
                    <a:pt x="1795" y="0"/>
                  </a:lnTo>
                  <a:cubicBezTo>
                    <a:pt x="1795" y="1"/>
                    <a:pt x="1" y="14285"/>
                    <a:pt x="3098" y="14285"/>
                  </a:cubicBezTo>
                  <a:cubicBezTo>
                    <a:pt x="3171" y="14285"/>
                    <a:pt x="3246" y="14277"/>
                    <a:pt x="3324" y="14261"/>
                  </a:cubicBezTo>
                  <a:cubicBezTo>
                    <a:pt x="6757" y="13559"/>
                    <a:pt x="1795" y="1"/>
                    <a:pt x="1795"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17"/>
            <p:cNvSpPr/>
            <p:nvPr/>
          </p:nvSpPr>
          <p:spPr>
            <a:xfrm>
              <a:off x="7058110" y="4051949"/>
              <a:ext cx="177059" cy="50683"/>
            </a:xfrm>
            <a:custGeom>
              <a:avLst/>
              <a:gdLst/>
              <a:ahLst/>
              <a:cxnLst/>
              <a:rect l="l" t="t" r="r" b="b"/>
              <a:pathLst>
                <a:path w="14442" h="4134" extrusionOk="0">
                  <a:moveTo>
                    <a:pt x="13566" y="1"/>
                  </a:moveTo>
                  <a:cubicBezTo>
                    <a:pt x="10429" y="1"/>
                    <a:pt x="0" y="218"/>
                    <a:pt x="1259" y="3140"/>
                  </a:cubicBezTo>
                  <a:cubicBezTo>
                    <a:pt x="1560" y="3852"/>
                    <a:pt x="2303" y="4134"/>
                    <a:pt x="3291" y="4134"/>
                  </a:cubicBezTo>
                  <a:cubicBezTo>
                    <a:pt x="7071" y="4134"/>
                    <a:pt x="14442" y="7"/>
                    <a:pt x="14442" y="7"/>
                  </a:cubicBezTo>
                  <a:cubicBezTo>
                    <a:pt x="14442" y="7"/>
                    <a:pt x="14116" y="1"/>
                    <a:pt x="13566"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17"/>
            <p:cNvSpPr/>
            <p:nvPr/>
          </p:nvSpPr>
          <p:spPr>
            <a:xfrm>
              <a:off x="5953300" y="2782783"/>
              <a:ext cx="285781" cy="1819972"/>
            </a:xfrm>
            <a:custGeom>
              <a:avLst/>
              <a:gdLst/>
              <a:ahLst/>
              <a:cxnLst/>
              <a:rect l="l" t="t" r="r" b="b"/>
              <a:pathLst>
                <a:path w="23310" h="148448" extrusionOk="0">
                  <a:moveTo>
                    <a:pt x="1" y="1"/>
                  </a:moveTo>
                  <a:lnTo>
                    <a:pt x="3008" y="141681"/>
                  </a:lnTo>
                  <a:lnTo>
                    <a:pt x="23309" y="148448"/>
                  </a:lnTo>
                  <a:lnTo>
                    <a:pt x="23309" y="148448"/>
                  </a:lnTo>
                  <a:lnTo>
                    <a:pt x="20302" y="6768"/>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17"/>
            <p:cNvSpPr/>
            <p:nvPr/>
          </p:nvSpPr>
          <p:spPr>
            <a:xfrm>
              <a:off x="5957296" y="2972972"/>
              <a:ext cx="251355" cy="188068"/>
            </a:xfrm>
            <a:custGeom>
              <a:avLst/>
              <a:gdLst/>
              <a:ahLst/>
              <a:cxnLst/>
              <a:rect l="l" t="t" r="r" b="b"/>
              <a:pathLst>
                <a:path w="20502" h="15340" extrusionOk="0">
                  <a:moveTo>
                    <a:pt x="1" y="1"/>
                  </a:moveTo>
                  <a:lnTo>
                    <a:pt x="201" y="8672"/>
                  </a:lnTo>
                  <a:lnTo>
                    <a:pt x="20502" y="15339"/>
                  </a:lnTo>
                  <a:lnTo>
                    <a:pt x="20402" y="6743"/>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17"/>
            <p:cNvSpPr/>
            <p:nvPr/>
          </p:nvSpPr>
          <p:spPr>
            <a:xfrm>
              <a:off x="5986179" y="4325488"/>
              <a:ext cx="251048" cy="188363"/>
            </a:xfrm>
            <a:custGeom>
              <a:avLst/>
              <a:gdLst/>
              <a:ahLst/>
              <a:cxnLst/>
              <a:rect l="l" t="t" r="r" b="b"/>
              <a:pathLst>
                <a:path w="20477" h="15364" extrusionOk="0">
                  <a:moveTo>
                    <a:pt x="0" y="0"/>
                  </a:moveTo>
                  <a:lnTo>
                    <a:pt x="176" y="8697"/>
                  </a:lnTo>
                  <a:lnTo>
                    <a:pt x="20477" y="15364"/>
                  </a:lnTo>
                  <a:lnTo>
                    <a:pt x="20276" y="671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17"/>
            <p:cNvSpPr/>
            <p:nvPr/>
          </p:nvSpPr>
          <p:spPr>
            <a:xfrm>
              <a:off x="6202173" y="2752111"/>
              <a:ext cx="1135374" cy="1850647"/>
            </a:xfrm>
            <a:custGeom>
              <a:avLst/>
              <a:gdLst/>
              <a:ahLst/>
              <a:cxnLst/>
              <a:rect l="l" t="t" r="r" b="b"/>
              <a:pathLst>
                <a:path w="92608" h="150950" extrusionOk="0">
                  <a:moveTo>
                    <a:pt x="84441" y="0"/>
                  </a:moveTo>
                  <a:cubicBezTo>
                    <a:pt x="84308" y="0"/>
                    <a:pt x="84172" y="7"/>
                    <a:pt x="84036" y="22"/>
                  </a:cubicBezTo>
                  <a:lnTo>
                    <a:pt x="1" y="9270"/>
                  </a:lnTo>
                  <a:lnTo>
                    <a:pt x="3008" y="150950"/>
                  </a:lnTo>
                  <a:lnTo>
                    <a:pt x="88171" y="139571"/>
                  </a:lnTo>
                  <a:cubicBezTo>
                    <a:pt x="90728" y="139220"/>
                    <a:pt x="92608" y="137040"/>
                    <a:pt x="92532" y="134534"/>
                  </a:cubicBezTo>
                  <a:lnTo>
                    <a:pt x="88096" y="3455"/>
                  </a:lnTo>
                  <a:cubicBezTo>
                    <a:pt x="88026" y="1508"/>
                    <a:pt x="86396" y="0"/>
                    <a:pt x="844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17"/>
            <p:cNvSpPr/>
            <p:nvPr/>
          </p:nvSpPr>
          <p:spPr>
            <a:xfrm>
              <a:off x="5953300" y="2667571"/>
              <a:ext cx="1272723" cy="198195"/>
            </a:xfrm>
            <a:custGeom>
              <a:avLst/>
              <a:gdLst/>
              <a:ahLst/>
              <a:cxnLst/>
              <a:rect l="l" t="t" r="r" b="b"/>
              <a:pathLst>
                <a:path w="103811" h="16166" extrusionOk="0">
                  <a:moveTo>
                    <a:pt x="86793" y="0"/>
                  </a:moveTo>
                  <a:lnTo>
                    <a:pt x="1" y="9399"/>
                  </a:lnTo>
                  <a:lnTo>
                    <a:pt x="20302" y="16166"/>
                  </a:lnTo>
                  <a:lnTo>
                    <a:pt x="103811" y="6968"/>
                  </a:lnTo>
                  <a:lnTo>
                    <a:pt x="867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17"/>
            <p:cNvSpPr/>
            <p:nvPr/>
          </p:nvSpPr>
          <p:spPr>
            <a:xfrm>
              <a:off x="6162233" y="2727788"/>
              <a:ext cx="1002022" cy="119241"/>
            </a:xfrm>
            <a:custGeom>
              <a:avLst/>
              <a:gdLst/>
              <a:ahLst/>
              <a:cxnLst/>
              <a:rect l="l" t="t" r="r" b="b"/>
              <a:pathLst>
                <a:path w="81731" h="9726" extrusionOk="0">
                  <a:moveTo>
                    <a:pt x="81730" y="1"/>
                  </a:moveTo>
                  <a:cubicBezTo>
                    <a:pt x="78297" y="301"/>
                    <a:pt x="74888" y="677"/>
                    <a:pt x="71479" y="1003"/>
                  </a:cubicBezTo>
                  <a:lnTo>
                    <a:pt x="61254" y="2106"/>
                  </a:lnTo>
                  <a:cubicBezTo>
                    <a:pt x="54437" y="2858"/>
                    <a:pt x="47620" y="3660"/>
                    <a:pt x="40803" y="4437"/>
                  </a:cubicBezTo>
                  <a:cubicBezTo>
                    <a:pt x="34011" y="5289"/>
                    <a:pt x="27194" y="6091"/>
                    <a:pt x="20401" y="6968"/>
                  </a:cubicBezTo>
                  <a:lnTo>
                    <a:pt x="10201" y="8321"/>
                  </a:lnTo>
                  <a:cubicBezTo>
                    <a:pt x="6792" y="8798"/>
                    <a:pt x="3409" y="9224"/>
                    <a:pt x="0" y="9725"/>
                  </a:cubicBezTo>
                  <a:cubicBezTo>
                    <a:pt x="3409" y="9424"/>
                    <a:pt x="6843" y="9048"/>
                    <a:pt x="10251" y="8722"/>
                  </a:cubicBezTo>
                  <a:lnTo>
                    <a:pt x="20477" y="7620"/>
                  </a:lnTo>
                  <a:cubicBezTo>
                    <a:pt x="27294" y="6868"/>
                    <a:pt x="34086" y="6066"/>
                    <a:pt x="40903" y="5289"/>
                  </a:cubicBezTo>
                  <a:cubicBezTo>
                    <a:pt x="47720" y="4437"/>
                    <a:pt x="54537" y="3635"/>
                    <a:pt x="61329" y="2758"/>
                  </a:cubicBezTo>
                  <a:lnTo>
                    <a:pt x="71530" y="1429"/>
                  </a:lnTo>
                  <a:cubicBezTo>
                    <a:pt x="74938" y="953"/>
                    <a:pt x="78322" y="502"/>
                    <a:pt x="81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17"/>
            <p:cNvSpPr/>
            <p:nvPr/>
          </p:nvSpPr>
          <p:spPr>
            <a:xfrm>
              <a:off x="6090026" y="2705048"/>
              <a:ext cx="1018916" cy="123238"/>
            </a:xfrm>
            <a:custGeom>
              <a:avLst/>
              <a:gdLst/>
              <a:ahLst/>
              <a:cxnLst/>
              <a:rect l="l" t="t" r="r" b="b"/>
              <a:pathLst>
                <a:path w="83109" h="10052" extrusionOk="0">
                  <a:moveTo>
                    <a:pt x="83109" y="1"/>
                  </a:moveTo>
                  <a:lnTo>
                    <a:pt x="83109" y="1"/>
                  </a:lnTo>
                  <a:cubicBezTo>
                    <a:pt x="79625" y="327"/>
                    <a:pt x="76166" y="703"/>
                    <a:pt x="72683" y="1054"/>
                  </a:cubicBezTo>
                  <a:lnTo>
                    <a:pt x="62282" y="2207"/>
                  </a:lnTo>
                  <a:cubicBezTo>
                    <a:pt x="55364" y="2958"/>
                    <a:pt x="48422" y="3811"/>
                    <a:pt x="41505" y="4613"/>
                  </a:cubicBezTo>
                  <a:cubicBezTo>
                    <a:pt x="34587" y="5490"/>
                    <a:pt x="27645" y="6317"/>
                    <a:pt x="20728" y="7219"/>
                  </a:cubicBezTo>
                  <a:lnTo>
                    <a:pt x="10352" y="8598"/>
                  </a:lnTo>
                  <a:cubicBezTo>
                    <a:pt x="6918" y="9099"/>
                    <a:pt x="3459" y="9550"/>
                    <a:pt x="1" y="10051"/>
                  </a:cubicBezTo>
                  <a:cubicBezTo>
                    <a:pt x="3484" y="9725"/>
                    <a:pt x="6943" y="9349"/>
                    <a:pt x="10402" y="8999"/>
                  </a:cubicBezTo>
                  <a:lnTo>
                    <a:pt x="20828" y="7871"/>
                  </a:lnTo>
                  <a:cubicBezTo>
                    <a:pt x="27745" y="7094"/>
                    <a:pt x="34662" y="6267"/>
                    <a:pt x="41605" y="5440"/>
                  </a:cubicBezTo>
                  <a:cubicBezTo>
                    <a:pt x="48522" y="4587"/>
                    <a:pt x="55440" y="3735"/>
                    <a:pt x="62357" y="2833"/>
                  </a:cubicBezTo>
                  <a:lnTo>
                    <a:pt x="72733" y="1455"/>
                  </a:lnTo>
                  <a:cubicBezTo>
                    <a:pt x="76192" y="978"/>
                    <a:pt x="79650" y="527"/>
                    <a:pt x="8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17"/>
            <p:cNvSpPr/>
            <p:nvPr/>
          </p:nvSpPr>
          <p:spPr>
            <a:xfrm>
              <a:off x="6011984" y="2683852"/>
              <a:ext cx="1045349" cy="118615"/>
            </a:xfrm>
            <a:custGeom>
              <a:avLst/>
              <a:gdLst/>
              <a:ahLst/>
              <a:cxnLst/>
              <a:rect l="l" t="t" r="r" b="b"/>
              <a:pathLst>
                <a:path w="85265" h="9675" extrusionOk="0">
                  <a:moveTo>
                    <a:pt x="85264" y="1"/>
                  </a:moveTo>
                  <a:lnTo>
                    <a:pt x="85264" y="1"/>
                  </a:lnTo>
                  <a:cubicBezTo>
                    <a:pt x="81705" y="326"/>
                    <a:pt x="78146" y="677"/>
                    <a:pt x="74588" y="1003"/>
                  </a:cubicBezTo>
                  <a:lnTo>
                    <a:pt x="63911" y="2106"/>
                  </a:lnTo>
                  <a:cubicBezTo>
                    <a:pt x="56793" y="2833"/>
                    <a:pt x="49700" y="3660"/>
                    <a:pt x="42582" y="4412"/>
                  </a:cubicBezTo>
                  <a:cubicBezTo>
                    <a:pt x="35490" y="5264"/>
                    <a:pt x="28397" y="6066"/>
                    <a:pt x="21279" y="6943"/>
                  </a:cubicBezTo>
                  <a:lnTo>
                    <a:pt x="10652" y="8271"/>
                  </a:lnTo>
                  <a:cubicBezTo>
                    <a:pt x="7093" y="8723"/>
                    <a:pt x="3560" y="9174"/>
                    <a:pt x="1" y="9675"/>
                  </a:cubicBezTo>
                  <a:cubicBezTo>
                    <a:pt x="3585" y="9374"/>
                    <a:pt x="7144" y="8998"/>
                    <a:pt x="10702" y="8672"/>
                  </a:cubicBezTo>
                  <a:lnTo>
                    <a:pt x="21354" y="7570"/>
                  </a:lnTo>
                  <a:cubicBezTo>
                    <a:pt x="28472" y="6843"/>
                    <a:pt x="35590" y="6041"/>
                    <a:pt x="42683" y="5264"/>
                  </a:cubicBezTo>
                  <a:cubicBezTo>
                    <a:pt x="49775" y="4412"/>
                    <a:pt x="56893" y="3610"/>
                    <a:pt x="63986" y="2733"/>
                  </a:cubicBezTo>
                  <a:lnTo>
                    <a:pt x="74638" y="1429"/>
                  </a:lnTo>
                  <a:cubicBezTo>
                    <a:pt x="78172" y="953"/>
                    <a:pt x="81730" y="502"/>
                    <a:pt x="85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17"/>
            <p:cNvSpPr/>
            <p:nvPr/>
          </p:nvSpPr>
          <p:spPr>
            <a:xfrm>
              <a:off x="6285131" y="2890627"/>
              <a:ext cx="970367" cy="1566791"/>
            </a:xfrm>
            <a:custGeom>
              <a:avLst/>
              <a:gdLst/>
              <a:ahLst/>
              <a:cxnLst/>
              <a:rect l="l" t="t" r="r" b="b"/>
              <a:pathLst>
                <a:path w="79149" h="127797" extrusionOk="0">
                  <a:moveTo>
                    <a:pt x="75866" y="65189"/>
                  </a:moveTo>
                  <a:cubicBezTo>
                    <a:pt x="75590" y="67069"/>
                    <a:pt x="75214" y="68899"/>
                    <a:pt x="74738" y="70703"/>
                  </a:cubicBezTo>
                  <a:cubicBezTo>
                    <a:pt x="75640" y="73660"/>
                    <a:pt x="76517" y="76618"/>
                    <a:pt x="77394" y="79575"/>
                  </a:cubicBezTo>
                  <a:cubicBezTo>
                    <a:pt x="76718" y="74663"/>
                    <a:pt x="76216" y="69926"/>
                    <a:pt x="75866" y="65189"/>
                  </a:cubicBezTo>
                  <a:close/>
                  <a:moveTo>
                    <a:pt x="73735" y="74087"/>
                  </a:moveTo>
                  <a:cubicBezTo>
                    <a:pt x="72908" y="76668"/>
                    <a:pt x="71856" y="79124"/>
                    <a:pt x="70678" y="81430"/>
                  </a:cubicBezTo>
                  <a:cubicBezTo>
                    <a:pt x="73033" y="87370"/>
                    <a:pt x="75715" y="93184"/>
                    <a:pt x="78723" y="98849"/>
                  </a:cubicBezTo>
                  <a:lnTo>
                    <a:pt x="78698" y="98172"/>
                  </a:lnTo>
                  <a:cubicBezTo>
                    <a:pt x="76216" y="90352"/>
                    <a:pt x="74537" y="82257"/>
                    <a:pt x="73735" y="74087"/>
                  </a:cubicBezTo>
                  <a:close/>
                  <a:moveTo>
                    <a:pt x="66868" y="1"/>
                  </a:moveTo>
                  <a:lnTo>
                    <a:pt x="6993" y="6567"/>
                  </a:lnTo>
                  <a:cubicBezTo>
                    <a:pt x="7068" y="10552"/>
                    <a:pt x="4036" y="13961"/>
                    <a:pt x="0" y="14412"/>
                  </a:cubicBezTo>
                  <a:lnTo>
                    <a:pt x="2231" y="120327"/>
                  </a:lnTo>
                  <a:cubicBezTo>
                    <a:pt x="2607" y="120277"/>
                    <a:pt x="2958" y="120252"/>
                    <a:pt x="3309" y="120252"/>
                  </a:cubicBezTo>
                  <a:cubicBezTo>
                    <a:pt x="7544" y="120252"/>
                    <a:pt x="11103" y="123535"/>
                    <a:pt x="11179" y="127796"/>
                  </a:cubicBezTo>
                  <a:lnTo>
                    <a:pt x="72332" y="119626"/>
                  </a:lnTo>
                  <a:cubicBezTo>
                    <a:pt x="72206" y="115666"/>
                    <a:pt x="75139" y="112257"/>
                    <a:pt x="79149" y="111731"/>
                  </a:cubicBezTo>
                  <a:lnTo>
                    <a:pt x="79074" y="109751"/>
                  </a:lnTo>
                  <a:cubicBezTo>
                    <a:pt x="75690" y="101706"/>
                    <a:pt x="72582" y="93535"/>
                    <a:pt x="70427" y="85139"/>
                  </a:cubicBezTo>
                  <a:cubicBezTo>
                    <a:pt x="70427" y="85114"/>
                    <a:pt x="70427" y="85114"/>
                    <a:pt x="70427" y="85089"/>
                  </a:cubicBezTo>
                  <a:cubicBezTo>
                    <a:pt x="70427" y="85089"/>
                    <a:pt x="70427" y="85089"/>
                    <a:pt x="70427" y="85064"/>
                  </a:cubicBezTo>
                  <a:cubicBezTo>
                    <a:pt x="70427" y="85064"/>
                    <a:pt x="70402" y="85039"/>
                    <a:pt x="70402" y="85014"/>
                  </a:cubicBezTo>
                  <a:cubicBezTo>
                    <a:pt x="70402" y="85014"/>
                    <a:pt x="70402" y="84989"/>
                    <a:pt x="70402" y="84989"/>
                  </a:cubicBezTo>
                  <a:cubicBezTo>
                    <a:pt x="70402" y="84989"/>
                    <a:pt x="70402" y="84964"/>
                    <a:pt x="70402" y="84964"/>
                  </a:cubicBezTo>
                  <a:cubicBezTo>
                    <a:pt x="70377" y="84914"/>
                    <a:pt x="70377" y="84889"/>
                    <a:pt x="70352" y="84838"/>
                  </a:cubicBezTo>
                  <a:cubicBezTo>
                    <a:pt x="70201" y="84187"/>
                    <a:pt x="70051" y="83535"/>
                    <a:pt x="69876" y="82909"/>
                  </a:cubicBezTo>
                  <a:cubicBezTo>
                    <a:pt x="63459" y="94337"/>
                    <a:pt x="52958" y="101806"/>
                    <a:pt x="41103" y="101806"/>
                  </a:cubicBezTo>
                  <a:cubicBezTo>
                    <a:pt x="21529" y="101806"/>
                    <a:pt x="5665" y="81530"/>
                    <a:pt x="5665" y="56518"/>
                  </a:cubicBezTo>
                  <a:cubicBezTo>
                    <a:pt x="5665" y="31505"/>
                    <a:pt x="21529" y="11229"/>
                    <a:pt x="41103" y="11229"/>
                  </a:cubicBezTo>
                  <a:cubicBezTo>
                    <a:pt x="57294" y="11229"/>
                    <a:pt x="70928" y="25114"/>
                    <a:pt x="75164" y="44086"/>
                  </a:cubicBezTo>
                  <a:cubicBezTo>
                    <a:pt x="75214" y="38598"/>
                    <a:pt x="75540" y="33059"/>
                    <a:pt x="76317" y="27645"/>
                  </a:cubicBezTo>
                  <a:lnTo>
                    <a:pt x="75615" y="7394"/>
                  </a:lnTo>
                  <a:cubicBezTo>
                    <a:pt x="75314" y="7445"/>
                    <a:pt x="75013" y="7445"/>
                    <a:pt x="74738" y="7445"/>
                  </a:cubicBezTo>
                  <a:cubicBezTo>
                    <a:pt x="70527" y="7445"/>
                    <a:pt x="66993" y="4186"/>
                    <a:pt x="66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17"/>
            <p:cNvSpPr/>
            <p:nvPr/>
          </p:nvSpPr>
          <p:spPr>
            <a:xfrm>
              <a:off x="6354567" y="3028285"/>
              <a:ext cx="868670" cy="1110474"/>
            </a:xfrm>
            <a:custGeom>
              <a:avLst/>
              <a:gdLst/>
              <a:ahLst/>
              <a:cxnLst/>
              <a:rect l="l" t="t" r="r" b="b"/>
              <a:pathLst>
                <a:path w="70854" h="90577" extrusionOk="0">
                  <a:moveTo>
                    <a:pt x="35439" y="0"/>
                  </a:moveTo>
                  <a:cubicBezTo>
                    <a:pt x="15865" y="0"/>
                    <a:pt x="1" y="20276"/>
                    <a:pt x="1" y="45289"/>
                  </a:cubicBezTo>
                  <a:cubicBezTo>
                    <a:pt x="1" y="70301"/>
                    <a:pt x="15865" y="90577"/>
                    <a:pt x="35439" y="90577"/>
                  </a:cubicBezTo>
                  <a:cubicBezTo>
                    <a:pt x="54988" y="90577"/>
                    <a:pt x="70853" y="70301"/>
                    <a:pt x="70853" y="45289"/>
                  </a:cubicBezTo>
                  <a:cubicBezTo>
                    <a:pt x="70853" y="20276"/>
                    <a:pt x="54988" y="0"/>
                    <a:pt x="35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17"/>
            <p:cNvSpPr/>
            <p:nvPr/>
          </p:nvSpPr>
          <p:spPr>
            <a:xfrm>
              <a:off x="6436606" y="4138364"/>
              <a:ext cx="753132" cy="112167"/>
            </a:xfrm>
            <a:custGeom>
              <a:avLst/>
              <a:gdLst/>
              <a:ahLst/>
              <a:cxnLst/>
              <a:rect l="l" t="t" r="r" b="b"/>
              <a:pathLst>
                <a:path w="61430" h="9149" extrusionOk="0">
                  <a:moveTo>
                    <a:pt x="60853" y="1"/>
                  </a:moveTo>
                  <a:cubicBezTo>
                    <a:pt x="55865" y="753"/>
                    <a:pt x="49550" y="1455"/>
                    <a:pt x="42908" y="2106"/>
                  </a:cubicBezTo>
                  <a:cubicBezTo>
                    <a:pt x="32933" y="3059"/>
                    <a:pt x="22206" y="3886"/>
                    <a:pt x="13960" y="4462"/>
                  </a:cubicBezTo>
                  <a:cubicBezTo>
                    <a:pt x="9850" y="4738"/>
                    <a:pt x="6366" y="4963"/>
                    <a:pt x="3910" y="5114"/>
                  </a:cubicBezTo>
                  <a:cubicBezTo>
                    <a:pt x="2682" y="5214"/>
                    <a:pt x="1705" y="5264"/>
                    <a:pt x="1028" y="5314"/>
                  </a:cubicBezTo>
                  <a:cubicBezTo>
                    <a:pt x="376" y="5339"/>
                    <a:pt x="26" y="5364"/>
                    <a:pt x="0" y="5364"/>
                  </a:cubicBezTo>
                  <a:lnTo>
                    <a:pt x="226" y="9149"/>
                  </a:lnTo>
                  <a:cubicBezTo>
                    <a:pt x="251" y="9149"/>
                    <a:pt x="10452" y="8547"/>
                    <a:pt x="23209" y="7570"/>
                  </a:cubicBezTo>
                  <a:cubicBezTo>
                    <a:pt x="29575" y="7094"/>
                    <a:pt x="36592" y="6517"/>
                    <a:pt x="43259" y="5866"/>
                  </a:cubicBezTo>
                  <a:cubicBezTo>
                    <a:pt x="49951" y="5214"/>
                    <a:pt x="56317" y="4512"/>
                    <a:pt x="61429" y="3760"/>
                  </a:cubicBezTo>
                  <a:lnTo>
                    <a:pt x="608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17"/>
            <p:cNvSpPr/>
            <p:nvPr/>
          </p:nvSpPr>
          <p:spPr>
            <a:xfrm>
              <a:off x="6450128" y="4236695"/>
              <a:ext cx="733160" cy="119842"/>
            </a:xfrm>
            <a:custGeom>
              <a:avLst/>
              <a:gdLst/>
              <a:ahLst/>
              <a:cxnLst/>
              <a:rect l="l" t="t" r="r" b="b"/>
              <a:pathLst>
                <a:path w="59801" h="9775" extrusionOk="0">
                  <a:moveTo>
                    <a:pt x="59424" y="0"/>
                  </a:moveTo>
                  <a:cubicBezTo>
                    <a:pt x="49925" y="977"/>
                    <a:pt x="35088" y="2481"/>
                    <a:pt x="22607" y="3734"/>
                  </a:cubicBezTo>
                  <a:cubicBezTo>
                    <a:pt x="16366" y="4361"/>
                    <a:pt x="10702" y="4937"/>
                    <a:pt x="6617" y="5338"/>
                  </a:cubicBezTo>
                  <a:cubicBezTo>
                    <a:pt x="4562" y="5539"/>
                    <a:pt x="2908" y="5714"/>
                    <a:pt x="1780" y="5815"/>
                  </a:cubicBezTo>
                  <a:cubicBezTo>
                    <a:pt x="627" y="5940"/>
                    <a:pt x="0" y="5990"/>
                    <a:pt x="0" y="5990"/>
                  </a:cubicBezTo>
                  <a:lnTo>
                    <a:pt x="376" y="9775"/>
                  </a:lnTo>
                  <a:cubicBezTo>
                    <a:pt x="376" y="9775"/>
                    <a:pt x="40828" y="5739"/>
                    <a:pt x="59800" y="3759"/>
                  </a:cubicBezTo>
                  <a:lnTo>
                    <a:pt x="594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17"/>
            <p:cNvSpPr/>
            <p:nvPr/>
          </p:nvSpPr>
          <p:spPr>
            <a:xfrm>
              <a:off x="6018126" y="3171791"/>
              <a:ext cx="121693" cy="260831"/>
            </a:xfrm>
            <a:custGeom>
              <a:avLst/>
              <a:gdLst/>
              <a:ahLst/>
              <a:cxnLst/>
              <a:rect l="l" t="t" r="r" b="b"/>
              <a:pathLst>
                <a:path w="9926" h="21275" extrusionOk="0">
                  <a:moveTo>
                    <a:pt x="4492" y="1"/>
                  </a:moveTo>
                  <a:cubicBezTo>
                    <a:pt x="1980" y="1"/>
                    <a:pt x="1" y="4124"/>
                    <a:pt x="1" y="9648"/>
                  </a:cubicBezTo>
                  <a:cubicBezTo>
                    <a:pt x="1" y="15487"/>
                    <a:pt x="2232" y="20650"/>
                    <a:pt x="4963" y="21227"/>
                  </a:cubicBezTo>
                  <a:cubicBezTo>
                    <a:pt x="5122" y="21259"/>
                    <a:pt x="5279" y="21274"/>
                    <a:pt x="5434" y="21274"/>
                  </a:cubicBezTo>
                  <a:cubicBezTo>
                    <a:pt x="7947" y="21274"/>
                    <a:pt x="9926" y="17153"/>
                    <a:pt x="9926" y="11653"/>
                  </a:cubicBezTo>
                  <a:cubicBezTo>
                    <a:pt x="9926" y="5788"/>
                    <a:pt x="7695" y="625"/>
                    <a:pt x="4963" y="49"/>
                  </a:cubicBezTo>
                  <a:cubicBezTo>
                    <a:pt x="4805" y="16"/>
                    <a:pt x="4647" y="1"/>
                    <a:pt x="44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17"/>
            <p:cNvSpPr/>
            <p:nvPr/>
          </p:nvSpPr>
          <p:spPr>
            <a:xfrm>
              <a:off x="6005536" y="3466109"/>
              <a:ext cx="170242" cy="51014"/>
            </a:xfrm>
            <a:custGeom>
              <a:avLst/>
              <a:gdLst/>
              <a:ahLst/>
              <a:cxnLst/>
              <a:rect l="l" t="t" r="r" b="b"/>
              <a:pathLst>
                <a:path w="13886" h="4161" extrusionOk="0">
                  <a:moveTo>
                    <a:pt x="201" y="1"/>
                  </a:moveTo>
                  <a:lnTo>
                    <a:pt x="0" y="727"/>
                  </a:lnTo>
                  <a:cubicBezTo>
                    <a:pt x="4537" y="1980"/>
                    <a:pt x="9123" y="3133"/>
                    <a:pt x="13710" y="4161"/>
                  </a:cubicBezTo>
                  <a:lnTo>
                    <a:pt x="13885" y="3434"/>
                  </a:lnTo>
                  <a:cubicBezTo>
                    <a:pt x="9299" y="2407"/>
                    <a:pt x="4737" y="1254"/>
                    <a:pt x="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17"/>
            <p:cNvSpPr/>
            <p:nvPr/>
          </p:nvSpPr>
          <p:spPr>
            <a:xfrm>
              <a:off x="6007988" y="3510658"/>
              <a:ext cx="170242" cy="51026"/>
            </a:xfrm>
            <a:custGeom>
              <a:avLst/>
              <a:gdLst/>
              <a:ahLst/>
              <a:cxnLst/>
              <a:rect l="l" t="t" r="r" b="b"/>
              <a:pathLst>
                <a:path w="13886" h="4162" extrusionOk="0">
                  <a:moveTo>
                    <a:pt x="201" y="1"/>
                  </a:moveTo>
                  <a:lnTo>
                    <a:pt x="1" y="727"/>
                  </a:lnTo>
                  <a:cubicBezTo>
                    <a:pt x="4537" y="1981"/>
                    <a:pt x="9124" y="3133"/>
                    <a:pt x="13710" y="4161"/>
                  </a:cubicBezTo>
                  <a:lnTo>
                    <a:pt x="13886" y="3409"/>
                  </a:lnTo>
                  <a:cubicBezTo>
                    <a:pt x="9299" y="2382"/>
                    <a:pt x="4738" y="1254"/>
                    <a:pt x="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17"/>
            <p:cNvSpPr/>
            <p:nvPr/>
          </p:nvSpPr>
          <p:spPr>
            <a:xfrm>
              <a:off x="6010452" y="3554902"/>
              <a:ext cx="169936" cy="51026"/>
            </a:xfrm>
            <a:custGeom>
              <a:avLst/>
              <a:gdLst/>
              <a:ahLst/>
              <a:cxnLst/>
              <a:rect l="l" t="t" r="r" b="b"/>
              <a:pathLst>
                <a:path w="13861" h="4162" extrusionOk="0">
                  <a:moveTo>
                    <a:pt x="201" y="1"/>
                  </a:moveTo>
                  <a:lnTo>
                    <a:pt x="0" y="728"/>
                  </a:lnTo>
                  <a:cubicBezTo>
                    <a:pt x="4537" y="1981"/>
                    <a:pt x="9098" y="3134"/>
                    <a:pt x="13710" y="4161"/>
                  </a:cubicBezTo>
                  <a:lnTo>
                    <a:pt x="13860" y="3434"/>
                  </a:lnTo>
                  <a:cubicBezTo>
                    <a:pt x="9274" y="2407"/>
                    <a:pt x="4737" y="1254"/>
                    <a:pt x="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17"/>
            <p:cNvSpPr/>
            <p:nvPr/>
          </p:nvSpPr>
          <p:spPr>
            <a:xfrm>
              <a:off x="6012904" y="3599451"/>
              <a:ext cx="169936" cy="51026"/>
            </a:xfrm>
            <a:custGeom>
              <a:avLst/>
              <a:gdLst/>
              <a:ahLst/>
              <a:cxnLst/>
              <a:rect l="l" t="t" r="r" b="b"/>
              <a:pathLst>
                <a:path w="13861" h="4162" extrusionOk="0">
                  <a:moveTo>
                    <a:pt x="201" y="1"/>
                  </a:moveTo>
                  <a:lnTo>
                    <a:pt x="1" y="728"/>
                  </a:lnTo>
                  <a:cubicBezTo>
                    <a:pt x="4537" y="1981"/>
                    <a:pt x="9099" y="3134"/>
                    <a:pt x="13710" y="4161"/>
                  </a:cubicBezTo>
                  <a:lnTo>
                    <a:pt x="13861" y="3409"/>
                  </a:lnTo>
                  <a:cubicBezTo>
                    <a:pt x="9274" y="2382"/>
                    <a:pt x="4713" y="1254"/>
                    <a:pt x="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17"/>
            <p:cNvSpPr/>
            <p:nvPr/>
          </p:nvSpPr>
          <p:spPr>
            <a:xfrm>
              <a:off x="6015061" y="3643695"/>
              <a:ext cx="170242" cy="51026"/>
            </a:xfrm>
            <a:custGeom>
              <a:avLst/>
              <a:gdLst/>
              <a:ahLst/>
              <a:cxnLst/>
              <a:rect l="l" t="t" r="r" b="b"/>
              <a:pathLst>
                <a:path w="13886" h="4162" extrusionOk="0">
                  <a:moveTo>
                    <a:pt x="201" y="1"/>
                  </a:moveTo>
                  <a:lnTo>
                    <a:pt x="0" y="728"/>
                  </a:lnTo>
                  <a:cubicBezTo>
                    <a:pt x="4562" y="1981"/>
                    <a:pt x="9123" y="3134"/>
                    <a:pt x="13710" y="4161"/>
                  </a:cubicBezTo>
                  <a:lnTo>
                    <a:pt x="13885" y="3434"/>
                  </a:lnTo>
                  <a:cubicBezTo>
                    <a:pt x="9299" y="2407"/>
                    <a:pt x="4737" y="1254"/>
                    <a:pt x="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17"/>
            <p:cNvSpPr/>
            <p:nvPr/>
          </p:nvSpPr>
          <p:spPr>
            <a:xfrm>
              <a:off x="6017513" y="3688244"/>
              <a:ext cx="170242" cy="51026"/>
            </a:xfrm>
            <a:custGeom>
              <a:avLst/>
              <a:gdLst/>
              <a:ahLst/>
              <a:cxnLst/>
              <a:rect l="l" t="t" r="r" b="b"/>
              <a:pathLst>
                <a:path w="13886" h="4162" extrusionOk="0">
                  <a:moveTo>
                    <a:pt x="201" y="1"/>
                  </a:moveTo>
                  <a:lnTo>
                    <a:pt x="1" y="728"/>
                  </a:lnTo>
                  <a:cubicBezTo>
                    <a:pt x="4537" y="1981"/>
                    <a:pt x="9124" y="3134"/>
                    <a:pt x="13710" y="4161"/>
                  </a:cubicBezTo>
                  <a:lnTo>
                    <a:pt x="13886" y="3409"/>
                  </a:lnTo>
                  <a:cubicBezTo>
                    <a:pt x="9299" y="2382"/>
                    <a:pt x="4738" y="1254"/>
                    <a:pt x="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17"/>
            <p:cNvSpPr/>
            <p:nvPr/>
          </p:nvSpPr>
          <p:spPr>
            <a:xfrm>
              <a:off x="6019977" y="3732488"/>
              <a:ext cx="170242" cy="51026"/>
            </a:xfrm>
            <a:custGeom>
              <a:avLst/>
              <a:gdLst/>
              <a:ahLst/>
              <a:cxnLst/>
              <a:rect l="l" t="t" r="r" b="b"/>
              <a:pathLst>
                <a:path w="13886" h="4162" extrusionOk="0">
                  <a:moveTo>
                    <a:pt x="201" y="1"/>
                  </a:moveTo>
                  <a:lnTo>
                    <a:pt x="0" y="728"/>
                  </a:lnTo>
                  <a:cubicBezTo>
                    <a:pt x="4537" y="1981"/>
                    <a:pt x="9098" y="3134"/>
                    <a:pt x="13710" y="4161"/>
                  </a:cubicBezTo>
                  <a:lnTo>
                    <a:pt x="13885" y="3435"/>
                  </a:lnTo>
                  <a:cubicBezTo>
                    <a:pt x="9299" y="2407"/>
                    <a:pt x="4737" y="1254"/>
                    <a:pt x="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17"/>
            <p:cNvSpPr/>
            <p:nvPr/>
          </p:nvSpPr>
          <p:spPr>
            <a:xfrm>
              <a:off x="7261576" y="4050490"/>
              <a:ext cx="10151" cy="142596"/>
            </a:xfrm>
            <a:custGeom>
              <a:avLst/>
              <a:gdLst/>
              <a:ahLst/>
              <a:cxnLst/>
              <a:rect l="l" t="t" r="r" b="b"/>
              <a:pathLst>
                <a:path w="828" h="11631" extrusionOk="0">
                  <a:moveTo>
                    <a:pt x="376" y="1"/>
                  </a:moveTo>
                  <a:cubicBezTo>
                    <a:pt x="201" y="953"/>
                    <a:pt x="100" y="1931"/>
                    <a:pt x="50" y="2908"/>
                  </a:cubicBezTo>
                  <a:cubicBezTo>
                    <a:pt x="0" y="3886"/>
                    <a:pt x="0" y="4863"/>
                    <a:pt x="25" y="5841"/>
                  </a:cubicBezTo>
                  <a:cubicBezTo>
                    <a:pt x="50" y="6818"/>
                    <a:pt x="125" y="7770"/>
                    <a:pt x="226" y="8748"/>
                  </a:cubicBezTo>
                  <a:cubicBezTo>
                    <a:pt x="326" y="9725"/>
                    <a:pt x="476" y="10678"/>
                    <a:pt x="727" y="11630"/>
                  </a:cubicBezTo>
                  <a:cubicBezTo>
                    <a:pt x="802" y="10653"/>
                    <a:pt x="827" y="9700"/>
                    <a:pt x="827" y="8723"/>
                  </a:cubicBezTo>
                  <a:cubicBezTo>
                    <a:pt x="827" y="7745"/>
                    <a:pt x="802" y="6768"/>
                    <a:pt x="777" y="5816"/>
                  </a:cubicBezTo>
                  <a:cubicBezTo>
                    <a:pt x="752" y="4838"/>
                    <a:pt x="702" y="3886"/>
                    <a:pt x="652" y="2908"/>
                  </a:cubicBezTo>
                  <a:cubicBezTo>
                    <a:pt x="576" y="1931"/>
                    <a:pt x="501" y="978"/>
                    <a:pt x="37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17"/>
            <p:cNvSpPr/>
            <p:nvPr/>
          </p:nvSpPr>
          <p:spPr>
            <a:xfrm>
              <a:off x="7283692" y="4105497"/>
              <a:ext cx="9538" cy="114619"/>
            </a:xfrm>
            <a:custGeom>
              <a:avLst/>
              <a:gdLst/>
              <a:ahLst/>
              <a:cxnLst/>
              <a:rect l="l" t="t" r="r" b="b"/>
              <a:pathLst>
                <a:path w="778" h="9349" extrusionOk="0">
                  <a:moveTo>
                    <a:pt x="326" y="0"/>
                  </a:moveTo>
                  <a:cubicBezTo>
                    <a:pt x="176" y="777"/>
                    <a:pt x="101" y="1554"/>
                    <a:pt x="51" y="2356"/>
                  </a:cubicBezTo>
                  <a:cubicBezTo>
                    <a:pt x="1" y="3133"/>
                    <a:pt x="1" y="3910"/>
                    <a:pt x="1" y="4687"/>
                  </a:cubicBezTo>
                  <a:cubicBezTo>
                    <a:pt x="26" y="5464"/>
                    <a:pt x="51" y="6241"/>
                    <a:pt x="126" y="7018"/>
                  </a:cubicBezTo>
                  <a:cubicBezTo>
                    <a:pt x="201" y="7795"/>
                    <a:pt x="301" y="8572"/>
                    <a:pt x="452" y="9349"/>
                  </a:cubicBezTo>
                  <a:cubicBezTo>
                    <a:pt x="602" y="8572"/>
                    <a:pt x="677" y="7795"/>
                    <a:pt x="727" y="7018"/>
                  </a:cubicBezTo>
                  <a:cubicBezTo>
                    <a:pt x="778" y="6216"/>
                    <a:pt x="778" y="5439"/>
                    <a:pt x="778" y="4662"/>
                  </a:cubicBezTo>
                  <a:cubicBezTo>
                    <a:pt x="752" y="3885"/>
                    <a:pt x="727" y="3108"/>
                    <a:pt x="652" y="2331"/>
                  </a:cubicBezTo>
                  <a:cubicBezTo>
                    <a:pt x="577" y="1554"/>
                    <a:pt x="477" y="777"/>
                    <a:pt x="326"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17"/>
            <p:cNvSpPr/>
            <p:nvPr/>
          </p:nvSpPr>
          <p:spPr>
            <a:xfrm>
              <a:off x="7276324" y="4265259"/>
              <a:ext cx="10151" cy="103254"/>
            </a:xfrm>
            <a:custGeom>
              <a:avLst/>
              <a:gdLst/>
              <a:ahLst/>
              <a:cxnLst/>
              <a:rect l="l" t="t" r="r" b="b"/>
              <a:pathLst>
                <a:path w="828" h="8422" extrusionOk="0">
                  <a:moveTo>
                    <a:pt x="226" y="1"/>
                  </a:moveTo>
                  <a:cubicBezTo>
                    <a:pt x="100" y="703"/>
                    <a:pt x="50" y="1404"/>
                    <a:pt x="25" y="2131"/>
                  </a:cubicBezTo>
                  <a:cubicBezTo>
                    <a:pt x="0" y="2833"/>
                    <a:pt x="25" y="3535"/>
                    <a:pt x="25" y="4236"/>
                  </a:cubicBezTo>
                  <a:cubicBezTo>
                    <a:pt x="75" y="4938"/>
                    <a:pt x="125" y="5640"/>
                    <a:pt x="201" y="6317"/>
                  </a:cubicBezTo>
                  <a:cubicBezTo>
                    <a:pt x="301" y="7018"/>
                    <a:pt x="401" y="7720"/>
                    <a:pt x="602" y="8422"/>
                  </a:cubicBezTo>
                  <a:cubicBezTo>
                    <a:pt x="727" y="7720"/>
                    <a:pt x="777" y="7018"/>
                    <a:pt x="802" y="6292"/>
                  </a:cubicBezTo>
                  <a:cubicBezTo>
                    <a:pt x="827" y="5590"/>
                    <a:pt x="827" y="4888"/>
                    <a:pt x="802" y="4186"/>
                  </a:cubicBezTo>
                  <a:cubicBezTo>
                    <a:pt x="752" y="3485"/>
                    <a:pt x="702" y="2783"/>
                    <a:pt x="627" y="2106"/>
                  </a:cubicBezTo>
                  <a:cubicBezTo>
                    <a:pt x="526" y="1404"/>
                    <a:pt x="426" y="703"/>
                    <a:pt x="22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17"/>
            <p:cNvSpPr/>
            <p:nvPr/>
          </p:nvSpPr>
          <p:spPr>
            <a:xfrm>
              <a:off x="7296907" y="4234231"/>
              <a:ext cx="9845" cy="67920"/>
            </a:xfrm>
            <a:custGeom>
              <a:avLst/>
              <a:gdLst/>
              <a:ahLst/>
              <a:cxnLst/>
              <a:rect l="l" t="t" r="r" b="b"/>
              <a:pathLst>
                <a:path w="803" h="5540" extrusionOk="0">
                  <a:moveTo>
                    <a:pt x="251" y="1"/>
                  </a:moveTo>
                  <a:cubicBezTo>
                    <a:pt x="126" y="477"/>
                    <a:pt x="50" y="928"/>
                    <a:pt x="25" y="1404"/>
                  </a:cubicBezTo>
                  <a:cubicBezTo>
                    <a:pt x="0" y="1855"/>
                    <a:pt x="0" y="2331"/>
                    <a:pt x="25" y="2782"/>
                  </a:cubicBezTo>
                  <a:cubicBezTo>
                    <a:pt x="50" y="3234"/>
                    <a:pt x="101" y="3710"/>
                    <a:pt x="176" y="4161"/>
                  </a:cubicBezTo>
                  <a:cubicBezTo>
                    <a:pt x="276" y="4612"/>
                    <a:pt x="376" y="5088"/>
                    <a:pt x="552" y="5539"/>
                  </a:cubicBezTo>
                  <a:cubicBezTo>
                    <a:pt x="702" y="5063"/>
                    <a:pt x="752" y="4587"/>
                    <a:pt x="777" y="4136"/>
                  </a:cubicBezTo>
                  <a:cubicBezTo>
                    <a:pt x="802" y="3660"/>
                    <a:pt x="802" y="3209"/>
                    <a:pt x="777" y="2732"/>
                  </a:cubicBezTo>
                  <a:cubicBezTo>
                    <a:pt x="752" y="2281"/>
                    <a:pt x="702" y="1830"/>
                    <a:pt x="627" y="1354"/>
                  </a:cubicBezTo>
                  <a:cubicBezTo>
                    <a:pt x="527" y="903"/>
                    <a:pt x="426" y="452"/>
                    <a:pt x="25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17"/>
            <p:cNvSpPr/>
            <p:nvPr/>
          </p:nvSpPr>
          <p:spPr>
            <a:xfrm>
              <a:off x="7281240" y="3900561"/>
              <a:ext cx="11071" cy="144423"/>
            </a:xfrm>
            <a:custGeom>
              <a:avLst/>
              <a:gdLst/>
              <a:ahLst/>
              <a:cxnLst/>
              <a:rect l="l" t="t" r="r" b="b"/>
              <a:pathLst>
                <a:path w="903" h="11780" extrusionOk="0">
                  <a:moveTo>
                    <a:pt x="326" y="0"/>
                  </a:moveTo>
                  <a:cubicBezTo>
                    <a:pt x="150" y="978"/>
                    <a:pt x="75" y="1980"/>
                    <a:pt x="50" y="2958"/>
                  </a:cubicBezTo>
                  <a:cubicBezTo>
                    <a:pt x="0" y="3935"/>
                    <a:pt x="0" y="4938"/>
                    <a:pt x="50" y="5915"/>
                  </a:cubicBezTo>
                  <a:cubicBezTo>
                    <a:pt x="100" y="6893"/>
                    <a:pt x="176" y="7870"/>
                    <a:pt x="301" y="8847"/>
                  </a:cubicBezTo>
                  <a:cubicBezTo>
                    <a:pt x="426" y="9825"/>
                    <a:pt x="602" y="10802"/>
                    <a:pt x="852" y="11780"/>
                  </a:cubicBezTo>
                  <a:cubicBezTo>
                    <a:pt x="902" y="10777"/>
                    <a:pt x="902" y="9800"/>
                    <a:pt x="902" y="8822"/>
                  </a:cubicBezTo>
                  <a:cubicBezTo>
                    <a:pt x="877" y="7820"/>
                    <a:pt x="827" y="6842"/>
                    <a:pt x="802" y="5865"/>
                  </a:cubicBezTo>
                  <a:cubicBezTo>
                    <a:pt x="752" y="4913"/>
                    <a:pt x="702" y="3935"/>
                    <a:pt x="627" y="2958"/>
                  </a:cubicBezTo>
                  <a:cubicBezTo>
                    <a:pt x="551" y="1955"/>
                    <a:pt x="476" y="978"/>
                    <a:pt x="326"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17"/>
            <p:cNvSpPr/>
            <p:nvPr/>
          </p:nvSpPr>
          <p:spPr>
            <a:xfrm>
              <a:off x="7124224" y="2654859"/>
              <a:ext cx="869896" cy="1726061"/>
            </a:xfrm>
            <a:custGeom>
              <a:avLst/>
              <a:gdLst/>
              <a:ahLst/>
              <a:cxnLst/>
              <a:rect l="l" t="t" r="r" b="b"/>
              <a:pathLst>
                <a:path w="70954" h="140788" extrusionOk="0">
                  <a:moveTo>
                    <a:pt x="50082" y="1"/>
                  </a:moveTo>
                  <a:cubicBezTo>
                    <a:pt x="48604" y="1"/>
                    <a:pt x="47121" y="134"/>
                    <a:pt x="45665" y="361"/>
                  </a:cubicBezTo>
                  <a:cubicBezTo>
                    <a:pt x="31605" y="2566"/>
                    <a:pt x="20051" y="13293"/>
                    <a:pt x="13986" y="25875"/>
                  </a:cubicBezTo>
                  <a:cubicBezTo>
                    <a:pt x="7896" y="38456"/>
                    <a:pt x="6593" y="52742"/>
                    <a:pt x="6718" y="66677"/>
                  </a:cubicBezTo>
                  <a:cubicBezTo>
                    <a:pt x="6818" y="77729"/>
                    <a:pt x="7445" y="87855"/>
                    <a:pt x="8948" y="98807"/>
                  </a:cubicBezTo>
                  <a:cubicBezTo>
                    <a:pt x="7570" y="94146"/>
                    <a:pt x="6166" y="89509"/>
                    <a:pt x="4788" y="84847"/>
                  </a:cubicBezTo>
                  <a:lnTo>
                    <a:pt x="4788" y="84847"/>
                  </a:lnTo>
                  <a:cubicBezTo>
                    <a:pt x="5064" y="96451"/>
                    <a:pt x="7094" y="108005"/>
                    <a:pt x="10778" y="119033"/>
                  </a:cubicBezTo>
                  <a:cubicBezTo>
                    <a:pt x="6593" y="111238"/>
                    <a:pt x="2983" y="103118"/>
                    <a:pt x="1" y="94772"/>
                  </a:cubicBezTo>
                  <a:lnTo>
                    <a:pt x="1" y="94772"/>
                  </a:lnTo>
                  <a:cubicBezTo>
                    <a:pt x="2507" y="110812"/>
                    <a:pt x="9174" y="125900"/>
                    <a:pt x="15791" y="140787"/>
                  </a:cubicBezTo>
                  <a:cubicBezTo>
                    <a:pt x="22858" y="133269"/>
                    <a:pt x="30853" y="127429"/>
                    <a:pt x="37921" y="119935"/>
                  </a:cubicBezTo>
                  <a:lnTo>
                    <a:pt x="37921" y="119935"/>
                  </a:lnTo>
                  <a:cubicBezTo>
                    <a:pt x="35365" y="121564"/>
                    <a:pt x="32808" y="123193"/>
                    <a:pt x="30252" y="124822"/>
                  </a:cubicBezTo>
                  <a:cubicBezTo>
                    <a:pt x="33535" y="120587"/>
                    <a:pt x="36843" y="116351"/>
                    <a:pt x="40152" y="112116"/>
                  </a:cubicBezTo>
                  <a:lnTo>
                    <a:pt x="40152" y="112116"/>
                  </a:lnTo>
                  <a:cubicBezTo>
                    <a:pt x="37069" y="113619"/>
                    <a:pt x="34212" y="115549"/>
                    <a:pt x="31705" y="117830"/>
                  </a:cubicBezTo>
                  <a:cubicBezTo>
                    <a:pt x="38121" y="109960"/>
                    <a:pt x="44538" y="102065"/>
                    <a:pt x="50979" y="94196"/>
                  </a:cubicBezTo>
                  <a:lnTo>
                    <a:pt x="50979" y="94196"/>
                  </a:lnTo>
                  <a:cubicBezTo>
                    <a:pt x="46944" y="95950"/>
                    <a:pt x="43184" y="98582"/>
                    <a:pt x="40101" y="101690"/>
                  </a:cubicBezTo>
                  <a:cubicBezTo>
                    <a:pt x="50703" y="83293"/>
                    <a:pt x="61355" y="64697"/>
                    <a:pt x="67570" y="44471"/>
                  </a:cubicBezTo>
                  <a:cubicBezTo>
                    <a:pt x="69475" y="38306"/>
                    <a:pt x="70954" y="31940"/>
                    <a:pt x="70879" y="25499"/>
                  </a:cubicBezTo>
                  <a:cubicBezTo>
                    <a:pt x="70803" y="19057"/>
                    <a:pt x="69049" y="12491"/>
                    <a:pt x="65064" y="7378"/>
                  </a:cubicBezTo>
                  <a:cubicBezTo>
                    <a:pt x="62909" y="4646"/>
                    <a:pt x="60102" y="2341"/>
                    <a:pt x="56793" y="1113"/>
                  </a:cubicBezTo>
                  <a:cubicBezTo>
                    <a:pt x="54646" y="321"/>
                    <a:pt x="52370" y="1"/>
                    <a:pt x="500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17"/>
            <p:cNvSpPr/>
            <p:nvPr/>
          </p:nvSpPr>
          <p:spPr>
            <a:xfrm>
              <a:off x="7288608" y="3469492"/>
              <a:ext cx="212956" cy="1014000"/>
            </a:xfrm>
            <a:custGeom>
              <a:avLst/>
              <a:gdLst/>
              <a:ahLst/>
              <a:cxnLst/>
              <a:rect l="l" t="t" r="r" b="b"/>
              <a:pathLst>
                <a:path w="17370" h="82708" extrusionOk="0">
                  <a:moveTo>
                    <a:pt x="17369" y="0"/>
                  </a:moveTo>
                  <a:lnTo>
                    <a:pt x="17369" y="0"/>
                  </a:lnTo>
                  <a:cubicBezTo>
                    <a:pt x="13660" y="13509"/>
                    <a:pt x="10402" y="27143"/>
                    <a:pt x="7469" y="40878"/>
                  </a:cubicBezTo>
                  <a:cubicBezTo>
                    <a:pt x="6016" y="47720"/>
                    <a:pt x="4637" y="54612"/>
                    <a:pt x="3384" y="61504"/>
                  </a:cubicBezTo>
                  <a:cubicBezTo>
                    <a:pt x="2131" y="68422"/>
                    <a:pt x="978" y="75339"/>
                    <a:pt x="1" y="82306"/>
                  </a:cubicBezTo>
                  <a:lnTo>
                    <a:pt x="3384" y="82707"/>
                  </a:lnTo>
                  <a:cubicBezTo>
                    <a:pt x="4061" y="75765"/>
                    <a:pt x="4938" y="68848"/>
                    <a:pt x="5915" y="61905"/>
                  </a:cubicBezTo>
                  <a:cubicBezTo>
                    <a:pt x="6868" y="54988"/>
                    <a:pt x="7971" y="48071"/>
                    <a:pt x="9148" y="41178"/>
                  </a:cubicBezTo>
                  <a:cubicBezTo>
                    <a:pt x="11504" y="27394"/>
                    <a:pt x="14211" y="13659"/>
                    <a:pt x="17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17"/>
            <p:cNvSpPr/>
            <p:nvPr/>
          </p:nvSpPr>
          <p:spPr>
            <a:xfrm>
              <a:off x="7255422" y="4452689"/>
              <a:ext cx="112473" cy="60957"/>
            </a:xfrm>
            <a:custGeom>
              <a:avLst/>
              <a:gdLst/>
              <a:ahLst/>
              <a:cxnLst/>
              <a:rect l="l" t="t" r="r" b="b"/>
              <a:pathLst>
                <a:path w="9174" h="4972" extrusionOk="0">
                  <a:moveTo>
                    <a:pt x="302" y="0"/>
                  </a:moveTo>
                  <a:lnTo>
                    <a:pt x="302" y="50"/>
                  </a:lnTo>
                  <a:cubicBezTo>
                    <a:pt x="1" y="2456"/>
                    <a:pt x="1730" y="4637"/>
                    <a:pt x="4186" y="4938"/>
                  </a:cubicBezTo>
                  <a:cubicBezTo>
                    <a:pt x="4373" y="4961"/>
                    <a:pt x="4559" y="4972"/>
                    <a:pt x="4743" y="4972"/>
                  </a:cubicBezTo>
                  <a:cubicBezTo>
                    <a:pt x="6949" y="4972"/>
                    <a:pt x="8873" y="3351"/>
                    <a:pt x="9174" y="1153"/>
                  </a:cubicBezTo>
                  <a:lnTo>
                    <a:pt x="9174" y="1078"/>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17"/>
            <p:cNvSpPr/>
            <p:nvPr/>
          </p:nvSpPr>
          <p:spPr>
            <a:xfrm>
              <a:off x="7233919" y="4380789"/>
              <a:ext cx="167165" cy="97111"/>
            </a:xfrm>
            <a:custGeom>
              <a:avLst/>
              <a:gdLst/>
              <a:ahLst/>
              <a:cxnLst/>
              <a:rect l="l" t="t" r="r" b="b"/>
              <a:pathLst>
                <a:path w="13635" h="7921" extrusionOk="0">
                  <a:moveTo>
                    <a:pt x="802" y="0"/>
                  </a:moveTo>
                  <a:lnTo>
                    <a:pt x="0" y="6341"/>
                  </a:lnTo>
                  <a:lnTo>
                    <a:pt x="12807" y="7920"/>
                  </a:lnTo>
                  <a:lnTo>
                    <a:pt x="13635" y="1554"/>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17"/>
            <p:cNvSpPr/>
            <p:nvPr/>
          </p:nvSpPr>
          <p:spPr>
            <a:xfrm>
              <a:off x="7235758" y="4488326"/>
              <a:ext cx="132138" cy="184072"/>
            </a:xfrm>
            <a:custGeom>
              <a:avLst/>
              <a:gdLst/>
              <a:ahLst/>
              <a:cxnLst/>
              <a:rect l="l" t="t" r="r" b="b"/>
              <a:pathLst>
                <a:path w="10778" h="15014" extrusionOk="0">
                  <a:moveTo>
                    <a:pt x="4555" y="0"/>
                  </a:moveTo>
                  <a:cubicBezTo>
                    <a:pt x="3550" y="0"/>
                    <a:pt x="2603" y="240"/>
                    <a:pt x="1906" y="828"/>
                  </a:cubicBezTo>
                  <a:cubicBezTo>
                    <a:pt x="602" y="1930"/>
                    <a:pt x="1" y="3760"/>
                    <a:pt x="427" y="5389"/>
                  </a:cubicBezTo>
                  <a:cubicBezTo>
                    <a:pt x="753" y="6517"/>
                    <a:pt x="1479" y="7494"/>
                    <a:pt x="2081" y="8522"/>
                  </a:cubicBezTo>
                  <a:cubicBezTo>
                    <a:pt x="3109" y="10351"/>
                    <a:pt x="3259" y="12607"/>
                    <a:pt x="3234" y="14712"/>
                  </a:cubicBezTo>
                  <a:lnTo>
                    <a:pt x="5389" y="15013"/>
                  </a:lnTo>
                  <a:cubicBezTo>
                    <a:pt x="5464" y="13434"/>
                    <a:pt x="6317" y="12006"/>
                    <a:pt x="7244" y="10752"/>
                  </a:cubicBezTo>
                  <a:cubicBezTo>
                    <a:pt x="8196" y="9474"/>
                    <a:pt x="9249" y="8271"/>
                    <a:pt x="9926" y="6843"/>
                  </a:cubicBezTo>
                  <a:cubicBezTo>
                    <a:pt x="10577" y="5414"/>
                    <a:pt x="10778" y="3660"/>
                    <a:pt x="9976" y="2331"/>
                  </a:cubicBezTo>
                  <a:cubicBezTo>
                    <a:pt x="9252" y="1160"/>
                    <a:pt x="6764" y="0"/>
                    <a:pt x="4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17"/>
            <p:cNvSpPr/>
            <p:nvPr/>
          </p:nvSpPr>
          <p:spPr>
            <a:xfrm>
              <a:off x="7283998" y="4569445"/>
              <a:ext cx="20903" cy="101096"/>
            </a:xfrm>
            <a:custGeom>
              <a:avLst/>
              <a:gdLst/>
              <a:ahLst/>
              <a:cxnLst/>
              <a:rect l="l" t="t" r="r" b="b"/>
              <a:pathLst>
                <a:path w="1705" h="8246" extrusionOk="0">
                  <a:moveTo>
                    <a:pt x="1154" y="0"/>
                  </a:moveTo>
                  <a:lnTo>
                    <a:pt x="1" y="8170"/>
                  </a:lnTo>
                  <a:lnTo>
                    <a:pt x="552" y="8246"/>
                  </a:lnTo>
                  <a:lnTo>
                    <a:pt x="1705" y="75"/>
                  </a:lnTo>
                  <a:lnTo>
                    <a:pt x="11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17"/>
            <p:cNvSpPr/>
            <p:nvPr/>
          </p:nvSpPr>
          <p:spPr>
            <a:xfrm>
              <a:off x="7273860" y="4545552"/>
              <a:ext cx="55011" cy="51467"/>
            </a:xfrm>
            <a:custGeom>
              <a:avLst/>
              <a:gdLst/>
              <a:ahLst/>
              <a:cxnLst/>
              <a:rect l="l" t="t" r="r" b="b"/>
              <a:pathLst>
                <a:path w="4487" h="4198" extrusionOk="0">
                  <a:moveTo>
                    <a:pt x="2271" y="1"/>
                  </a:moveTo>
                  <a:cubicBezTo>
                    <a:pt x="1231" y="1"/>
                    <a:pt x="314" y="742"/>
                    <a:pt x="176" y="1799"/>
                  </a:cubicBezTo>
                  <a:cubicBezTo>
                    <a:pt x="1" y="2952"/>
                    <a:pt x="803" y="4004"/>
                    <a:pt x="1955" y="4180"/>
                  </a:cubicBezTo>
                  <a:cubicBezTo>
                    <a:pt x="2049" y="4192"/>
                    <a:pt x="2142" y="4198"/>
                    <a:pt x="2234" y="4198"/>
                  </a:cubicBezTo>
                  <a:cubicBezTo>
                    <a:pt x="3273" y="4198"/>
                    <a:pt x="4173" y="3436"/>
                    <a:pt x="4311" y="2400"/>
                  </a:cubicBezTo>
                  <a:cubicBezTo>
                    <a:pt x="4487" y="1247"/>
                    <a:pt x="3685" y="195"/>
                    <a:pt x="2557" y="19"/>
                  </a:cubicBezTo>
                  <a:cubicBezTo>
                    <a:pt x="2461" y="7"/>
                    <a:pt x="2366" y="1"/>
                    <a:pt x="2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17"/>
            <p:cNvSpPr/>
            <p:nvPr/>
          </p:nvSpPr>
          <p:spPr>
            <a:xfrm>
              <a:off x="7141743" y="3907009"/>
              <a:ext cx="6768" cy="27364"/>
            </a:xfrm>
            <a:custGeom>
              <a:avLst/>
              <a:gdLst/>
              <a:ahLst/>
              <a:cxnLst/>
              <a:rect l="l" t="t" r="r" b="b"/>
              <a:pathLst>
                <a:path w="552" h="2232" extrusionOk="0">
                  <a:moveTo>
                    <a:pt x="552" y="2231"/>
                  </a:moveTo>
                  <a:cubicBezTo>
                    <a:pt x="552" y="2231"/>
                    <a:pt x="552" y="2231"/>
                    <a:pt x="552" y="2231"/>
                  </a:cubicBezTo>
                  <a:cubicBezTo>
                    <a:pt x="552" y="2231"/>
                    <a:pt x="552" y="2231"/>
                    <a:pt x="552" y="2231"/>
                  </a:cubicBezTo>
                  <a:close/>
                  <a:moveTo>
                    <a:pt x="552" y="2181"/>
                  </a:moveTo>
                  <a:cubicBezTo>
                    <a:pt x="552" y="2181"/>
                    <a:pt x="552" y="2181"/>
                    <a:pt x="552" y="2156"/>
                  </a:cubicBezTo>
                  <a:cubicBezTo>
                    <a:pt x="552" y="2181"/>
                    <a:pt x="552" y="2181"/>
                    <a:pt x="552" y="2181"/>
                  </a:cubicBezTo>
                  <a:close/>
                  <a:moveTo>
                    <a:pt x="527" y="2106"/>
                  </a:moveTo>
                  <a:cubicBezTo>
                    <a:pt x="527" y="2106"/>
                    <a:pt x="527" y="2081"/>
                    <a:pt x="527" y="2081"/>
                  </a:cubicBezTo>
                  <a:cubicBezTo>
                    <a:pt x="527" y="2081"/>
                    <a:pt x="527" y="2106"/>
                    <a:pt x="527" y="2106"/>
                  </a:cubicBezTo>
                  <a:close/>
                  <a:moveTo>
                    <a:pt x="527" y="2056"/>
                  </a:moveTo>
                  <a:cubicBezTo>
                    <a:pt x="502" y="2006"/>
                    <a:pt x="502" y="1981"/>
                    <a:pt x="477" y="1930"/>
                  </a:cubicBezTo>
                  <a:cubicBezTo>
                    <a:pt x="502" y="1981"/>
                    <a:pt x="502" y="2006"/>
                    <a:pt x="527" y="2056"/>
                  </a:cubicBezTo>
                  <a:close/>
                  <a:moveTo>
                    <a:pt x="477" y="1930"/>
                  </a:moveTo>
                  <a:cubicBezTo>
                    <a:pt x="326" y="1279"/>
                    <a:pt x="176" y="627"/>
                    <a:pt x="1" y="1"/>
                  </a:cubicBezTo>
                  <a:lnTo>
                    <a:pt x="1" y="1"/>
                  </a:lnTo>
                  <a:cubicBezTo>
                    <a:pt x="176" y="627"/>
                    <a:pt x="326" y="1279"/>
                    <a:pt x="477" y="1930"/>
                  </a:cubicBezTo>
                  <a:close/>
                </a:path>
              </a:pathLst>
            </a:custGeom>
            <a:solidFill>
              <a:srgbClr val="FCD7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17"/>
            <p:cNvSpPr/>
            <p:nvPr/>
          </p:nvSpPr>
          <p:spPr>
            <a:xfrm>
              <a:off x="7124849" y="3819748"/>
              <a:ext cx="16907" cy="87279"/>
            </a:xfrm>
            <a:custGeom>
              <a:avLst/>
              <a:gdLst/>
              <a:ahLst/>
              <a:cxnLst/>
              <a:rect l="l" t="t" r="r" b="b"/>
              <a:pathLst>
                <a:path w="1379" h="7119" extrusionOk="0">
                  <a:moveTo>
                    <a:pt x="1379" y="7119"/>
                  </a:moveTo>
                  <a:cubicBezTo>
                    <a:pt x="1003" y="5490"/>
                    <a:pt x="677" y="3835"/>
                    <a:pt x="376" y="2206"/>
                  </a:cubicBezTo>
                  <a:lnTo>
                    <a:pt x="376" y="2206"/>
                  </a:lnTo>
                  <a:cubicBezTo>
                    <a:pt x="677" y="3835"/>
                    <a:pt x="1003" y="5490"/>
                    <a:pt x="1379" y="7119"/>
                  </a:cubicBezTo>
                  <a:lnTo>
                    <a:pt x="1379" y="7119"/>
                  </a:lnTo>
                  <a:close/>
                  <a:moveTo>
                    <a:pt x="176" y="1179"/>
                  </a:moveTo>
                  <a:lnTo>
                    <a:pt x="176" y="1179"/>
                  </a:lnTo>
                  <a:cubicBezTo>
                    <a:pt x="125" y="803"/>
                    <a:pt x="50" y="402"/>
                    <a:pt x="0" y="1"/>
                  </a:cubicBezTo>
                  <a:cubicBezTo>
                    <a:pt x="50" y="402"/>
                    <a:pt x="125" y="803"/>
                    <a:pt x="176" y="1179"/>
                  </a:cubicBezTo>
                  <a:close/>
                </a:path>
              </a:pathLst>
            </a:custGeom>
            <a:solidFill>
              <a:srgbClr val="FE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17"/>
            <p:cNvSpPr/>
            <p:nvPr/>
          </p:nvSpPr>
          <p:spPr>
            <a:xfrm>
              <a:off x="7126995" y="3834190"/>
              <a:ext cx="2477" cy="12616"/>
            </a:xfrm>
            <a:custGeom>
              <a:avLst/>
              <a:gdLst/>
              <a:ahLst/>
              <a:cxnLst/>
              <a:rect l="l" t="t" r="r" b="b"/>
              <a:pathLst>
                <a:path w="202" h="1029" extrusionOk="0">
                  <a:moveTo>
                    <a:pt x="201" y="1028"/>
                  </a:moveTo>
                  <a:cubicBezTo>
                    <a:pt x="126" y="677"/>
                    <a:pt x="76" y="352"/>
                    <a:pt x="1" y="1"/>
                  </a:cubicBezTo>
                  <a:lnTo>
                    <a:pt x="1" y="1"/>
                  </a:lnTo>
                  <a:cubicBezTo>
                    <a:pt x="76" y="352"/>
                    <a:pt x="126" y="677"/>
                    <a:pt x="201" y="1028"/>
                  </a:cubicBezTo>
                  <a:lnTo>
                    <a:pt x="201" y="1028"/>
                  </a:lnTo>
                  <a:close/>
                </a:path>
              </a:pathLst>
            </a:custGeom>
            <a:solidFill>
              <a:srgbClr val="F8BC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17"/>
            <p:cNvSpPr/>
            <p:nvPr/>
          </p:nvSpPr>
          <p:spPr>
            <a:xfrm>
              <a:off x="7206569" y="3451974"/>
              <a:ext cx="8619" cy="237844"/>
            </a:xfrm>
            <a:custGeom>
              <a:avLst/>
              <a:gdLst/>
              <a:ahLst/>
              <a:cxnLst/>
              <a:rect l="l" t="t" r="r" b="b"/>
              <a:pathLst>
                <a:path w="703" h="19400" extrusionOk="0">
                  <a:moveTo>
                    <a:pt x="703" y="19399"/>
                  </a:moveTo>
                  <a:cubicBezTo>
                    <a:pt x="251" y="13585"/>
                    <a:pt x="51" y="7745"/>
                    <a:pt x="1" y="1655"/>
                  </a:cubicBezTo>
                  <a:cubicBezTo>
                    <a:pt x="1" y="1103"/>
                    <a:pt x="1" y="552"/>
                    <a:pt x="1" y="1"/>
                  </a:cubicBezTo>
                  <a:cubicBezTo>
                    <a:pt x="1" y="552"/>
                    <a:pt x="1" y="1103"/>
                    <a:pt x="1" y="1655"/>
                  </a:cubicBezTo>
                  <a:cubicBezTo>
                    <a:pt x="51" y="7745"/>
                    <a:pt x="251" y="13585"/>
                    <a:pt x="703" y="19399"/>
                  </a:cubicBezTo>
                  <a:lnTo>
                    <a:pt x="703" y="19399"/>
                  </a:lnTo>
                  <a:close/>
                </a:path>
              </a:pathLst>
            </a:custGeom>
            <a:solidFill>
              <a:srgbClr val="FE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17"/>
            <p:cNvSpPr/>
            <p:nvPr/>
          </p:nvSpPr>
          <p:spPr>
            <a:xfrm>
              <a:off x="7201347" y="3757386"/>
              <a:ext cx="32587" cy="108783"/>
            </a:xfrm>
            <a:custGeom>
              <a:avLst/>
              <a:gdLst/>
              <a:ahLst/>
              <a:cxnLst/>
              <a:rect l="l" t="t" r="r" b="b"/>
              <a:pathLst>
                <a:path w="2658" h="8873" extrusionOk="0">
                  <a:moveTo>
                    <a:pt x="2657" y="8872"/>
                  </a:moveTo>
                  <a:cubicBezTo>
                    <a:pt x="1780" y="5915"/>
                    <a:pt x="903" y="2957"/>
                    <a:pt x="1" y="0"/>
                  </a:cubicBezTo>
                  <a:cubicBezTo>
                    <a:pt x="1" y="0"/>
                    <a:pt x="1" y="0"/>
                    <a:pt x="1" y="0"/>
                  </a:cubicBezTo>
                  <a:cubicBezTo>
                    <a:pt x="903" y="2957"/>
                    <a:pt x="1780" y="5915"/>
                    <a:pt x="2657" y="8872"/>
                  </a:cubicBezTo>
                  <a:close/>
                </a:path>
              </a:pathLst>
            </a:custGeom>
            <a:solidFill>
              <a:srgbClr val="FCD7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17"/>
            <p:cNvSpPr/>
            <p:nvPr/>
          </p:nvSpPr>
          <p:spPr>
            <a:xfrm>
              <a:off x="7182909" y="3695012"/>
              <a:ext cx="18451" cy="62391"/>
            </a:xfrm>
            <a:custGeom>
              <a:avLst/>
              <a:gdLst/>
              <a:ahLst/>
              <a:cxnLst/>
              <a:rect l="l" t="t" r="r" b="b"/>
              <a:pathLst>
                <a:path w="1505" h="5089" extrusionOk="0">
                  <a:moveTo>
                    <a:pt x="1" y="0"/>
                  </a:moveTo>
                  <a:cubicBezTo>
                    <a:pt x="502" y="1705"/>
                    <a:pt x="1003" y="3384"/>
                    <a:pt x="1505" y="5088"/>
                  </a:cubicBezTo>
                  <a:cubicBezTo>
                    <a:pt x="1003" y="3384"/>
                    <a:pt x="502" y="1680"/>
                    <a:pt x="1" y="0"/>
                  </a:cubicBezTo>
                  <a:close/>
                </a:path>
              </a:pathLst>
            </a:custGeom>
            <a:solidFill>
              <a:srgbClr val="FEF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17"/>
            <p:cNvSpPr/>
            <p:nvPr/>
          </p:nvSpPr>
          <p:spPr>
            <a:xfrm>
              <a:off x="7295681" y="2966830"/>
              <a:ext cx="2464" cy="5235"/>
            </a:xfrm>
            <a:custGeom>
              <a:avLst/>
              <a:gdLst/>
              <a:ahLst/>
              <a:cxnLst/>
              <a:rect l="l" t="t" r="r" b="b"/>
              <a:pathLst>
                <a:path w="201" h="427" extrusionOk="0">
                  <a:moveTo>
                    <a:pt x="0" y="427"/>
                  </a:moveTo>
                  <a:cubicBezTo>
                    <a:pt x="0" y="427"/>
                    <a:pt x="0" y="402"/>
                    <a:pt x="0" y="402"/>
                  </a:cubicBezTo>
                  <a:cubicBezTo>
                    <a:pt x="0" y="402"/>
                    <a:pt x="0" y="427"/>
                    <a:pt x="0" y="427"/>
                  </a:cubicBezTo>
                  <a:close/>
                  <a:moveTo>
                    <a:pt x="0" y="376"/>
                  </a:moveTo>
                  <a:cubicBezTo>
                    <a:pt x="25" y="376"/>
                    <a:pt x="25" y="376"/>
                    <a:pt x="25" y="351"/>
                  </a:cubicBezTo>
                  <a:cubicBezTo>
                    <a:pt x="25" y="376"/>
                    <a:pt x="25" y="376"/>
                    <a:pt x="0" y="376"/>
                  </a:cubicBezTo>
                  <a:close/>
                  <a:moveTo>
                    <a:pt x="25" y="351"/>
                  </a:moveTo>
                  <a:cubicBezTo>
                    <a:pt x="25" y="351"/>
                    <a:pt x="25" y="326"/>
                    <a:pt x="50" y="326"/>
                  </a:cubicBezTo>
                  <a:cubicBezTo>
                    <a:pt x="25" y="326"/>
                    <a:pt x="25" y="351"/>
                    <a:pt x="25" y="351"/>
                  </a:cubicBezTo>
                  <a:close/>
                  <a:moveTo>
                    <a:pt x="50" y="301"/>
                  </a:moveTo>
                  <a:cubicBezTo>
                    <a:pt x="50" y="301"/>
                    <a:pt x="50" y="301"/>
                    <a:pt x="50" y="276"/>
                  </a:cubicBezTo>
                  <a:cubicBezTo>
                    <a:pt x="50" y="301"/>
                    <a:pt x="50" y="301"/>
                    <a:pt x="50" y="301"/>
                  </a:cubicBezTo>
                  <a:close/>
                  <a:moveTo>
                    <a:pt x="50" y="276"/>
                  </a:moveTo>
                  <a:cubicBezTo>
                    <a:pt x="75" y="276"/>
                    <a:pt x="75" y="251"/>
                    <a:pt x="75" y="251"/>
                  </a:cubicBezTo>
                  <a:cubicBezTo>
                    <a:pt x="75" y="251"/>
                    <a:pt x="75" y="276"/>
                    <a:pt x="50" y="276"/>
                  </a:cubicBezTo>
                  <a:close/>
                  <a:moveTo>
                    <a:pt x="75" y="226"/>
                  </a:moveTo>
                  <a:cubicBezTo>
                    <a:pt x="75" y="226"/>
                    <a:pt x="100" y="226"/>
                    <a:pt x="100" y="226"/>
                  </a:cubicBezTo>
                  <a:cubicBezTo>
                    <a:pt x="100" y="226"/>
                    <a:pt x="75" y="226"/>
                    <a:pt x="75" y="226"/>
                  </a:cubicBezTo>
                  <a:close/>
                  <a:moveTo>
                    <a:pt x="100" y="201"/>
                  </a:moveTo>
                  <a:cubicBezTo>
                    <a:pt x="100" y="201"/>
                    <a:pt x="100" y="176"/>
                    <a:pt x="125" y="176"/>
                  </a:cubicBezTo>
                  <a:cubicBezTo>
                    <a:pt x="100" y="176"/>
                    <a:pt x="100" y="201"/>
                    <a:pt x="100" y="201"/>
                  </a:cubicBezTo>
                  <a:close/>
                  <a:moveTo>
                    <a:pt x="125" y="151"/>
                  </a:moveTo>
                  <a:cubicBezTo>
                    <a:pt x="125" y="151"/>
                    <a:pt x="125" y="151"/>
                    <a:pt x="125" y="151"/>
                  </a:cubicBezTo>
                  <a:cubicBezTo>
                    <a:pt x="125" y="151"/>
                    <a:pt x="125" y="151"/>
                    <a:pt x="125" y="151"/>
                  </a:cubicBezTo>
                  <a:close/>
                  <a:moveTo>
                    <a:pt x="125" y="126"/>
                  </a:moveTo>
                  <a:cubicBezTo>
                    <a:pt x="150" y="126"/>
                    <a:pt x="150" y="101"/>
                    <a:pt x="150" y="101"/>
                  </a:cubicBezTo>
                  <a:cubicBezTo>
                    <a:pt x="150" y="101"/>
                    <a:pt x="150" y="126"/>
                    <a:pt x="125" y="126"/>
                  </a:cubicBezTo>
                  <a:close/>
                  <a:moveTo>
                    <a:pt x="150" y="76"/>
                  </a:moveTo>
                  <a:cubicBezTo>
                    <a:pt x="150" y="76"/>
                    <a:pt x="150" y="76"/>
                    <a:pt x="175" y="76"/>
                  </a:cubicBezTo>
                  <a:cubicBezTo>
                    <a:pt x="150" y="76"/>
                    <a:pt x="150" y="76"/>
                    <a:pt x="150" y="76"/>
                  </a:cubicBezTo>
                  <a:close/>
                  <a:moveTo>
                    <a:pt x="175" y="51"/>
                  </a:moveTo>
                  <a:cubicBezTo>
                    <a:pt x="175" y="51"/>
                    <a:pt x="175" y="51"/>
                    <a:pt x="175" y="51"/>
                  </a:cubicBezTo>
                  <a:cubicBezTo>
                    <a:pt x="175" y="51"/>
                    <a:pt x="175" y="51"/>
                    <a:pt x="175" y="51"/>
                  </a:cubicBezTo>
                  <a:close/>
                  <a:moveTo>
                    <a:pt x="201" y="0"/>
                  </a:moveTo>
                  <a:cubicBezTo>
                    <a:pt x="201" y="0"/>
                    <a:pt x="201" y="0"/>
                    <a:pt x="201" y="0"/>
                  </a:cubicBezTo>
                  <a:cubicBezTo>
                    <a:pt x="201" y="0"/>
                    <a:pt x="201" y="0"/>
                    <a:pt x="201" y="0"/>
                  </a:cubicBezTo>
                  <a:close/>
                </a:path>
              </a:pathLst>
            </a:custGeom>
            <a:solidFill>
              <a:srgbClr val="FEF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17"/>
            <p:cNvSpPr/>
            <p:nvPr/>
          </p:nvSpPr>
          <p:spPr>
            <a:xfrm>
              <a:off x="7124224" y="2714267"/>
              <a:ext cx="405610" cy="1576317"/>
            </a:xfrm>
            <a:custGeom>
              <a:avLst/>
              <a:gdLst/>
              <a:ahLst/>
              <a:cxnLst/>
              <a:rect l="l" t="t" r="r" b="b"/>
              <a:pathLst>
                <a:path w="33084" h="128574" extrusionOk="0">
                  <a:moveTo>
                    <a:pt x="9750" y="103159"/>
                  </a:moveTo>
                  <a:lnTo>
                    <a:pt x="9750" y="103159"/>
                  </a:lnTo>
                  <a:cubicBezTo>
                    <a:pt x="9976" y="104362"/>
                    <a:pt x="10227" y="105565"/>
                    <a:pt x="10452" y="106768"/>
                  </a:cubicBezTo>
                  <a:cubicBezTo>
                    <a:pt x="10126" y="105590"/>
                    <a:pt x="9876" y="104387"/>
                    <a:pt x="9750" y="103159"/>
                  </a:cubicBezTo>
                  <a:close/>
                  <a:moveTo>
                    <a:pt x="33084" y="1"/>
                  </a:moveTo>
                  <a:cubicBezTo>
                    <a:pt x="24938" y="4663"/>
                    <a:pt x="18347" y="12181"/>
                    <a:pt x="14187" y="20602"/>
                  </a:cubicBezTo>
                  <a:cubicBezTo>
                    <a:pt x="14187" y="20628"/>
                    <a:pt x="14161" y="20628"/>
                    <a:pt x="14161" y="20653"/>
                  </a:cubicBezTo>
                  <a:lnTo>
                    <a:pt x="14161" y="20678"/>
                  </a:lnTo>
                  <a:lnTo>
                    <a:pt x="14136" y="20678"/>
                  </a:lnTo>
                  <a:lnTo>
                    <a:pt x="14136" y="20703"/>
                  </a:lnTo>
                  <a:cubicBezTo>
                    <a:pt x="14136" y="20703"/>
                    <a:pt x="14136" y="20728"/>
                    <a:pt x="14111" y="20728"/>
                  </a:cubicBezTo>
                  <a:cubicBezTo>
                    <a:pt x="14111" y="20728"/>
                    <a:pt x="14111" y="20728"/>
                    <a:pt x="14111" y="20753"/>
                  </a:cubicBezTo>
                  <a:cubicBezTo>
                    <a:pt x="14111" y="20778"/>
                    <a:pt x="14111" y="20778"/>
                    <a:pt x="14111" y="20778"/>
                  </a:cubicBezTo>
                  <a:cubicBezTo>
                    <a:pt x="14086" y="20778"/>
                    <a:pt x="14086" y="20803"/>
                    <a:pt x="14086" y="20803"/>
                  </a:cubicBezTo>
                  <a:cubicBezTo>
                    <a:pt x="14086" y="20803"/>
                    <a:pt x="14086" y="20803"/>
                    <a:pt x="14086" y="20828"/>
                  </a:cubicBezTo>
                  <a:lnTo>
                    <a:pt x="14061" y="20828"/>
                  </a:lnTo>
                  <a:cubicBezTo>
                    <a:pt x="14061" y="20828"/>
                    <a:pt x="14061" y="20853"/>
                    <a:pt x="14061" y="20853"/>
                  </a:cubicBezTo>
                  <a:cubicBezTo>
                    <a:pt x="14061" y="20853"/>
                    <a:pt x="14061" y="20878"/>
                    <a:pt x="14036" y="20878"/>
                  </a:cubicBezTo>
                  <a:cubicBezTo>
                    <a:pt x="14036" y="20903"/>
                    <a:pt x="14036" y="20903"/>
                    <a:pt x="14036" y="20903"/>
                  </a:cubicBezTo>
                  <a:cubicBezTo>
                    <a:pt x="14036" y="20903"/>
                    <a:pt x="14036" y="20928"/>
                    <a:pt x="14036" y="20928"/>
                  </a:cubicBezTo>
                  <a:cubicBezTo>
                    <a:pt x="14011" y="20928"/>
                    <a:pt x="14011" y="20953"/>
                    <a:pt x="14011" y="20953"/>
                  </a:cubicBezTo>
                  <a:cubicBezTo>
                    <a:pt x="14011" y="20978"/>
                    <a:pt x="14011" y="20978"/>
                    <a:pt x="13986" y="20978"/>
                  </a:cubicBezTo>
                  <a:cubicBezTo>
                    <a:pt x="13986" y="20978"/>
                    <a:pt x="13986" y="21004"/>
                    <a:pt x="13986" y="21004"/>
                  </a:cubicBezTo>
                  <a:cubicBezTo>
                    <a:pt x="13986" y="21004"/>
                    <a:pt x="13986" y="21029"/>
                    <a:pt x="13986" y="21029"/>
                  </a:cubicBezTo>
                  <a:cubicBezTo>
                    <a:pt x="8146" y="33134"/>
                    <a:pt x="6718" y="46793"/>
                    <a:pt x="6718" y="60177"/>
                  </a:cubicBezTo>
                  <a:cubicBezTo>
                    <a:pt x="6718" y="60728"/>
                    <a:pt x="6718" y="61279"/>
                    <a:pt x="6718" y="61831"/>
                  </a:cubicBezTo>
                  <a:cubicBezTo>
                    <a:pt x="6768" y="67921"/>
                    <a:pt x="6968" y="73761"/>
                    <a:pt x="7420" y="79575"/>
                  </a:cubicBezTo>
                  <a:cubicBezTo>
                    <a:pt x="7770" y="84312"/>
                    <a:pt x="8272" y="89049"/>
                    <a:pt x="8948" y="93961"/>
                  </a:cubicBezTo>
                  <a:cubicBezTo>
                    <a:pt x="8071" y="91004"/>
                    <a:pt x="7194" y="88046"/>
                    <a:pt x="6292" y="85089"/>
                  </a:cubicBezTo>
                  <a:cubicBezTo>
                    <a:pt x="5790" y="83385"/>
                    <a:pt x="5289" y="81706"/>
                    <a:pt x="4788" y="80001"/>
                  </a:cubicBezTo>
                  <a:lnTo>
                    <a:pt x="4788" y="80001"/>
                  </a:lnTo>
                  <a:cubicBezTo>
                    <a:pt x="4838" y="82833"/>
                    <a:pt x="5014" y="85666"/>
                    <a:pt x="5289" y="88473"/>
                  </a:cubicBezTo>
                  <a:cubicBezTo>
                    <a:pt x="6166" y="97219"/>
                    <a:pt x="7996" y="105866"/>
                    <a:pt x="10778" y="114187"/>
                  </a:cubicBezTo>
                  <a:cubicBezTo>
                    <a:pt x="6593" y="106392"/>
                    <a:pt x="2983" y="98272"/>
                    <a:pt x="1" y="89926"/>
                  </a:cubicBezTo>
                  <a:lnTo>
                    <a:pt x="1" y="90001"/>
                  </a:lnTo>
                  <a:cubicBezTo>
                    <a:pt x="26" y="90001"/>
                    <a:pt x="26" y="90001"/>
                    <a:pt x="26" y="90026"/>
                  </a:cubicBezTo>
                  <a:cubicBezTo>
                    <a:pt x="26" y="90026"/>
                    <a:pt x="26" y="90051"/>
                    <a:pt x="26" y="90051"/>
                  </a:cubicBezTo>
                  <a:cubicBezTo>
                    <a:pt x="26" y="90077"/>
                    <a:pt x="26" y="90102"/>
                    <a:pt x="26" y="90102"/>
                  </a:cubicBezTo>
                  <a:cubicBezTo>
                    <a:pt x="26" y="90127"/>
                    <a:pt x="26" y="90127"/>
                    <a:pt x="26" y="90127"/>
                  </a:cubicBezTo>
                  <a:cubicBezTo>
                    <a:pt x="26" y="90127"/>
                    <a:pt x="26" y="90152"/>
                    <a:pt x="51" y="90177"/>
                  </a:cubicBezTo>
                  <a:cubicBezTo>
                    <a:pt x="101" y="90578"/>
                    <a:pt x="176" y="90979"/>
                    <a:pt x="227" y="91355"/>
                  </a:cubicBezTo>
                  <a:cubicBezTo>
                    <a:pt x="302" y="91706"/>
                    <a:pt x="352" y="92031"/>
                    <a:pt x="427" y="92382"/>
                  </a:cubicBezTo>
                  <a:cubicBezTo>
                    <a:pt x="728" y="94011"/>
                    <a:pt x="1054" y="95666"/>
                    <a:pt x="1430" y="97295"/>
                  </a:cubicBezTo>
                  <a:cubicBezTo>
                    <a:pt x="1605" y="97921"/>
                    <a:pt x="1755" y="98573"/>
                    <a:pt x="1906" y="99224"/>
                  </a:cubicBezTo>
                  <a:cubicBezTo>
                    <a:pt x="1931" y="99275"/>
                    <a:pt x="1931" y="99300"/>
                    <a:pt x="1956" y="99350"/>
                  </a:cubicBezTo>
                  <a:cubicBezTo>
                    <a:pt x="1956" y="99350"/>
                    <a:pt x="1956" y="99375"/>
                    <a:pt x="1956" y="99375"/>
                  </a:cubicBezTo>
                  <a:cubicBezTo>
                    <a:pt x="1956" y="99375"/>
                    <a:pt x="1956" y="99400"/>
                    <a:pt x="1956" y="99400"/>
                  </a:cubicBezTo>
                  <a:cubicBezTo>
                    <a:pt x="1956" y="99425"/>
                    <a:pt x="1981" y="99450"/>
                    <a:pt x="1981" y="99450"/>
                  </a:cubicBezTo>
                  <a:cubicBezTo>
                    <a:pt x="1981" y="99475"/>
                    <a:pt x="1981" y="99475"/>
                    <a:pt x="1981" y="99475"/>
                  </a:cubicBezTo>
                  <a:cubicBezTo>
                    <a:pt x="1981" y="99500"/>
                    <a:pt x="1981" y="99500"/>
                    <a:pt x="1981" y="99525"/>
                  </a:cubicBezTo>
                  <a:cubicBezTo>
                    <a:pt x="4111" y="107846"/>
                    <a:pt x="7194" y="115941"/>
                    <a:pt x="10552" y="123936"/>
                  </a:cubicBezTo>
                  <a:cubicBezTo>
                    <a:pt x="11755" y="125616"/>
                    <a:pt x="13159" y="127195"/>
                    <a:pt x="14738" y="128573"/>
                  </a:cubicBezTo>
                  <a:cubicBezTo>
                    <a:pt x="13309" y="121305"/>
                    <a:pt x="11881" y="114037"/>
                    <a:pt x="10452" y="106768"/>
                  </a:cubicBezTo>
                  <a:lnTo>
                    <a:pt x="10452" y="106768"/>
                  </a:lnTo>
                  <a:cubicBezTo>
                    <a:pt x="10903" y="108423"/>
                    <a:pt x="11505" y="110027"/>
                    <a:pt x="12282" y="111555"/>
                  </a:cubicBezTo>
                  <a:cubicBezTo>
                    <a:pt x="11029" y="98874"/>
                    <a:pt x="10803" y="86092"/>
                    <a:pt x="11605" y="73360"/>
                  </a:cubicBezTo>
                  <a:lnTo>
                    <a:pt x="11605" y="73360"/>
                  </a:lnTo>
                  <a:cubicBezTo>
                    <a:pt x="12733" y="76066"/>
                    <a:pt x="13861" y="78773"/>
                    <a:pt x="15014" y="81505"/>
                  </a:cubicBezTo>
                  <a:cubicBezTo>
                    <a:pt x="13660" y="64888"/>
                    <a:pt x="12357" y="48071"/>
                    <a:pt x="15540" y="31705"/>
                  </a:cubicBezTo>
                  <a:cubicBezTo>
                    <a:pt x="16342" y="35765"/>
                    <a:pt x="17144" y="39826"/>
                    <a:pt x="17946" y="43886"/>
                  </a:cubicBezTo>
                  <a:cubicBezTo>
                    <a:pt x="17645" y="30352"/>
                    <a:pt x="21555" y="16768"/>
                    <a:pt x="29024" y="5364"/>
                  </a:cubicBezTo>
                  <a:cubicBezTo>
                    <a:pt x="30252" y="3485"/>
                    <a:pt x="31605" y="1680"/>
                    <a:pt x="330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17"/>
            <p:cNvSpPr/>
            <p:nvPr/>
          </p:nvSpPr>
          <p:spPr>
            <a:xfrm>
              <a:off x="7243751" y="3978909"/>
              <a:ext cx="8619" cy="44259"/>
            </a:xfrm>
            <a:custGeom>
              <a:avLst/>
              <a:gdLst/>
              <a:ahLst/>
              <a:cxnLst/>
              <a:rect l="l" t="t" r="r" b="b"/>
              <a:pathLst>
                <a:path w="703" h="3610" extrusionOk="0">
                  <a:moveTo>
                    <a:pt x="0" y="0"/>
                  </a:moveTo>
                  <a:cubicBezTo>
                    <a:pt x="126" y="1228"/>
                    <a:pt x="376" y="2431"/>
                    <a:pt x="702" y="3609"/>
                  </a:cubicBezTo>
                  <a:cubicBezTo>
                    <a:pt x="477" y="2406"/>
                    <a:pt x="226" y="1203"/>
                    <a:pt x="0" y="0"/>
                  </a:cubicBezTo>
                  <a:close/>
                </a:path>
              </a:pathLst>
            </a:custGeom>
            <a:solidFill>
              <a:srgbClr val="F149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17"/>
            <p:cNvSpPr/>
            <p:nvPr/>
          </p:nvSpPr>
          <p:spPr>
            <a:xfrm>
              <a:off x="7547620" y="4125774"/>
              <a:ext cx="40875" cy="41181"/>
            </a:xfrm>
            <a:custGeom>
              <a:avLst/>
              <a:gdLst/>
              <a:ahLst/>
              <a:cxnLst/>
              <a:rect l="l" t="t" r="r" b="b"/>
              <a:pathLst>
                <a:path w="3334" h="3359" extrusionOk="0">
                  <a:moveTo>
                    <a:pt x="1" y="3359"/>
                  </a:moveTo>
                  <a:lnTo>
                    <a:pt x="1" y="3359"/>
                  </a:lnTo>
                  <a:cubicBezTo>
                    <a:pt x="201" y="3158"/>
                    <a:pt x="427" y="2958"/>
                    <a:pt x="627" y="2757"/>
                  </a:cubicBezTo>
                  <a:lnTo>
                    <a:pt x="627" y="2757"/>
                  </a:lnTo>
                  <a:cubicBezTo>
                    <a:pt x="427" y="2958"/>
                    <a:pt x="201" y="3158"/>
                    <a:pt x="1" y="3359"/>
                  </a:cubicBezTo>
                  <a:close/>
                  <a:moveTo>
                    <a:pt x="1605" y="1780"/>
                  </a:moveTo>
                  <a:cubicBezTo>
                    <a:pt x="2181" y="1178"/>
                    <a:pt x="2757" y="602"/>
                    <a:pt x="3334" y="0"/>
                  </a:cubicBezTo>
                  <a:cubicBezTo>
                    <a:pt x="2757" y="602"/>
                    <a:pt x="2181" y="1178"/>
                    <a:pt x="1605" y="1780"/>
                  </a:cubicBezTo>
                  <a:lnTo>
                    <a:pt x="1605" y="1780"/>
                  </a:lnTo>
                  <a:close/>
                </a:path>
              </a:pathLst>
            </a:custGeom>
            <a:solidFill>
              <a:srgbClr val="F149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17"/>
            <p:cNvSpPr/>
            <p:nvPr/>
          </p:nvSpPr>
          <p:spPr>
            <a:xfrm>
              <a:off x="7417035" y="4166940"/>
              <a:ext cx="130606" cy="118309"/>
            </a:xfrm>
            <a:custGeom>
              <a:avLst/>
              <a:gdLst/>
              <a:ahLst/>
              <a:cxnLst/>
              <a:rect l="l" t="t" r="r" b="b"/>
              <a:pathLst>
                <a:path w="10653" h="9650" extrusionOk="0">
                  <a:moveTo>
                    <a:pt x="10653" y="1"/>
                  </a:moveTo>
                  <a:lnTo>
                    <a:pt x="10653" y="1"/>
                  </a:lnTo>
                  <a:cubicBezTo>
                    <a:pt x="9525" y="1078"/>
                    <a:pt x="8397" y="2156"/>
                    <a:pt x="7244" y="3184"/>
                  </a:cubicBezTo>
                  <a:cubicBezTo>
                    <a:pt x="8397" y="2156"/>
                    <a:pt x="9525" y="1104"/>
                    <a:pt x="10653" y="1"/>
                  </a:cubicBezTo>
                  <a:close/>
                  <a:moveTo>
                    <a:pt x="5941" y="4362"/>
                  </a:moveTo>
                  <a:cubicBezTo>
                    <a:pt x="3986" y="6141"/>
                    <a:pt x="1981" y="7870"/>
                    <a:pt x="1" y="9650"/>
                  </a:cubicBezTo>
                  <a:cubicBezTo>
                    <a:pt x="1981" y="7870"/>
                    <a:pt x="3986" y="6141"/>
                    <a:pt x="5966" y="4362"/>
                  </a:cubicBezTo>
                  <a:close/>
                </a:path>
              </a:pathLst>
            </a:custGeom>
            <a:solidFill>
              <a:srgbClr val="DA4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17"/>
            <p:cNvSpPr/>
            <p:nvPr/>
          </p:nvSpPr>
          <p:spPr>
            <a:xfrm>
              <a:off x="7555306" y="4147583"/>
              <a:ext cx="11990" cy="12003"/>
            </a:xfrm>
            <a:custGeom>
              <a:avLst/>
              <a:gdLst/>
              <a:ahLst/>
              <a:cxnLst/>
              <a:rect l="l" t="t" r="r" b="b"/>
              <a:pathLst>
                <a:path w="978" h="979" extrusionOk="0">
                  <a:moveTo>
                    <a:pt x="0" y="978"/>
                  </a:moveTo>
                  <a:lnTo>
                    <a:pt x="0" y="978"/>
                  </a:lnTo>
                  <a:cubicBezTo>
                    <a:pt x="326" y="652"/>
                    <a:pt x="652" y="327"/>
                    <a:pt x="978" y="1"/>
                  </a:cubicBezTo>
                  <a:lnTo>
                    <a:pt x="978" y="1"/>
                  </a:lnTo>
                  <a:cubicBezTo>
                    <a:pt x="652" y="327"/>
                    <a:pt x="326" y="652"/>
                    <a:pt x="0" y="978"/>
                  </a:cubicBezTo>
                  <a:close/>
                </a:path>
              </a:pathLst>
            </a:custGeom>
            <a:solidFill>
              <a:srgbClr val="4227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17"/>
            <p:cNvSpPr/>
            <p:nvPr/>
          </p:nvSpPr>
          <p:spPr>
            <a:xfrm>
              <a:off x="7489855" y="4206096"/>
              <a:ext cx="15852" cy="14320"/>
            </a:xfrm>
            <a:custGeom>
              <a:avLst/>
              <a:gdLst/>
              <a:ahLst/>
              <a:cxnLst/>
              <a:rect l="l" t="t" r="r" b="b"/>
              <a:pathLst>
                <a:path w="1293" h="1168" extrusionOk="0">
                  <a:moveTo>
                    <a:pt x="1292" y="1"/>
                  </a:moveTo>
                  <a:cubicBezTo>
                    <a:pt x="870" y="398"/>
                    <a:pt x="448" y="770"/>
                    <a:pt x="1" y="1168"/>
                  </a:cubicBezTo>
                  <a:lnTo>
                    <a:pt x="26" y="1168"/>
                  </a:lnTo>
                  <a:cubicBezTo>
                    <a:pt x="448" y="770"/>
                    <a:pt x="870" y="398"/>
                    <a:pt x="1292" y="1"/>
                  </a:cubicBezTo>
                  <a:close/>
                </a:path>
              </a:pathLst>
            </a:custGeom>
            <a:solidFill>
              <a:srgbClr val="4227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17"/>
            <p:cNvSpPr/>
            <p:nvPr/>
          </p:nvSpPr>
          <p:spPr>
            <a:xfrm>
              <a:off x="7588480" y="4125161"/>
              <a:ext cx="625" cy="625"/>
            </a:xfrm>
            <a:custGeom>
              <a:avLst/>
              <a:gdLst/>
              <a:ahLst/>
              <a:cxnLst/>
              <a:rect l="l" t="t" r="r" b="b"/>
              <a:pathLst>
                <a:path w="51" h="51" extrusionOk="0">
                  <a:moveTo>
                    <a:pt x="1" y="50"/>
                  </a:moveTo>
                  <a:cubicBezTo>
                    <a:pt x="26" y="25"/>
                    <a:pt x="26" y="25"/>
                    <a:pt x="51" y="0"/>
                  </a:cubicBezTo>
                  <a:lnTo>
                    <a:pt x="51" y="0"/>
                  </a:lnTo>
                  <a:cubicBezTo>
                    <a:pt x="26" y="25"/>
                    <a:pt x="26" y="25"/>
                    <a:pt x="1" y="50"/>
                  </a:cubicBezTo>
                  <a:close/>
                </a:path>
              </a:pathLst>
            </a:custGeom>
            <a:solidFill>
              <a:srgbClr val="F149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17"/>
            <p:cNvSpPr/>
            <p:nvPr/>
          </p:nvSpPr>
          <p:spPr>
            <a:xfrm>
              <a:off x="7993131" y="2963446"/>
              <a:ext cx="12" cy="4009"/>
            </a:xfrm>
            <a:custGeom>
              <a:avLst/>
              <a:gdLst/>
              <a:ahLst/>
              <a:cxnLst/>
              <a:rect l="l" t="t" r="r" b="b"/>
              <a:pathLst>
                <a:path w="1" h="327" extrusionOk="0">
                  <a:moveTo>
                    <a:pt x="1" y="327"/>
                  </a:moveTo>
                  <a:cubicBezTo>
                    <a:pt x="1" y="327"/>
                    <a:pt x="1" y="302"/>
                    <a:pt x="1" y="302"/>
                  </a:cubicBezTo>
                  <a:cubicBezTo>
                    <a:pt x="1" y="302"/>
                    <a:pt x="1" y="327"/>
                    <a:pt x="1" y="327"/>
                  </a:cubicBezTo>
                  <a:close/>
                  <a:moveTo>
                    <a:pt x="1" y="276"/>
                  </a:moveTo>
                  <a:cubicBezTo>
                    <a:pt x="1" y="276"/>
                    <a:pt x="1" y="276"/>
                    <a:pt x="1" y="251"/>
                  </a:cubicBezTo>
                  <a:cubicBezTo>
                    <a:pt x="1" y="276"/>
                    <a:pt x="1" y="276"/>
                    <a:pt x="1" y="276"/>
                  </a:cubicBezTo>
                  <a:close/>
                  <a:moveTo>
                    <a:pt x="1" y="251"/>
                  </a:moveTo>
                  <a:cubicBezTo>
                    <a:pt x="1" y="251"/>
                    <a:pt x="1" y="226"/>
                    <a:pt x="1" y="226"/>
                  </a:cubicBezTo>
                  <a:cubicBezTo>
                    <a:pt x="1" y="226"/>
                    <a:pt x="1" y="251"/>
                    <a:pt x="1" y="251"/>
                  </a:cubicBezTo>
                  <a:close/>
                  <a:moveTo>
                    <a:pt x="1" y="201"/>
                  </a:moveTo>
                  <a:cubicBezTo>
                    <a:pt x="1" y="201"/>
                    <a:pt x="1" y="201"/>
                    <a:pt x="1" y="176"/>
                  </a:cubicBezTo>
                  <a:cubicBezTo>
                    <a:pt x="1" y="201"/>
                    <a:pt x="1" y="201"/>
                    <a:pt x="1" y="201"/>
                  </a:cubicBezTo>
                  <a:close/>
                  <a:moveTo>
                    <a:pt x="1" y="176"/>
                  </a:moveTo>
                  <a:cubicBezTo>
                    <a:pt x="1" y="176"/>
                    <a:pt x="1" y="151"/>
                    <a:pt x="1" y="151"/>
                  </a:cubicBezTo>
                  <a:cubicBezTo>
                    <a:pt x="1" y="151"/>
                    <a:pt x="1" y="176"/>
                    <a:pt x="1" y="176"/>
                  </a:cubicBezTo>
                  <a:close/>
                  <a:moveTo>
                    <a:pt x="1" y="151"/>
                  </a:moveTo>
                  <a:cubicBezTo>
                    <a:pt x="1" y="126"/>
                    <a:pt x="1" y="126"/>
                    <a:pt x="1" y="101"/>
                  </a:cubicBezTo>
                  <a:cubicBezTo>
                    <a:pt x="1" y="126"/>
                    <a:pt x="1" y="126"/>
                    <a:pt x="1" y="151"/>
                  </a:cubicBezTo>
                  <a:close/>
                  <a:moveTo>
                    <a:pt x="1" y="101"/>
                  </a:moveTo>
                  <a:cubicBezTo>
                    <a:pt x="1" y="76"/>
                    <a:pt x="1" y="76"/>
                    <a:pt x="1" y="76"/>
                  </a:cubicBezTo>
                  <a:cubicBezTo>
                    <a:pt x="1" y="76"/>
                    <a:pt x="1" y="76"/>
                    <a:pt x="1" y="101"/>
                  </a:cubicBezTo>
                  <a:close/>
                  <a:moveTo>
                    <a:pt x="1" y="51"/>
                  </a:moveTo>
                  <a:lnTo>
                    <a:pt x="1" y="51"/>
                  </a:lnTo>
                  <a:lnTo>
                    <a:pt x="1" y="51"/>
                  </a:lnTo>
                  <a:close/>
                  <a:moveTo>
                    <a:pt x="1" y="26"/>
                  </a:moveTo>
                  <a:lnTo>
                    <a:pt x="1" y="1"/>
                  </a:lnTo>
                  <a:lnTo>
                    <a:pt x="1" y="26"/>
                  </a:lnTo>
                  <a:close/>
                </a:path>
              </a:pathLst>
            </a:custGeom>
            <a:solidFill>
              <a:srgbClr val="F149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17"/>
            <p:cNvSpPr/>
            <p:nvPr/>
          </p:nvSpPr>
          <p:spPr>
            <a:xfrm>
              <a:off x="7397065" y="2776641"/>
              <a:ext cx="596118" cy="1508703"/>
            </a:xfrm>
            <a:custGeom>
              <a:avLst/>
              <a:gdLst/>
              <a:ahLst/>
              <a:cxnLst/>
              <a:rect l="l" t="t" r="r" b="b"/>
              <a:pathLst>
                <a:path w="48623" h="123059" extrusionOk="0">
                  <a:moveTo>
                    <a:pt x="44537" y="1"/>
                  </a:moveTo>
                  <a:lnTo>
                    <a:pt x="44537" y="1"/>
                  </a:lnTo>
                  <a:cubicBezTo>
                    <a:pt x="44863" y="2933"/>
                    <a:pt x="44487" y="6041"/>
                    <a:pt x="43911" y="8998"/>
                  </a:cubicBezTo>
                  <a:cubicBezTo>
                    <a:pt x="42633" y="15740"/>
                    <a:pt x="40628" y="22332"/>
                    <a:pt x="38522" y="28848"/>
                  </a:cubicBezTo>
                  <a:cubicBezTo>
                    <a:pt x="30377" y="54011"/>
                    <a:pt x="20602" y="78673"/>
                    <a:pt x="9274" y="102633"/>
                  </a:cubicBezTo>
                  <a:cubicBezTo>
                    <a:pt x="9976" y="101355"/>
                    <a:pt x="11003" y="100252"/>
                    <a:pt x="12256" y="99475"/>
                  </a:cubicBezTo>
                  <a:lnTo>
                    <a:pt x="12256" y="99475"/>
                  </a:lnTo>
                  <a:cubicBezTo>
                    <a:pt x="7695" y="106868"/>
                    <a:pt x="3610" y="114513"/>
                    <a:pt x="1" y="122382"/>
                  </a:cubicBezTo>
                  <a:cubicBezTo>
                    <a:pt x="1078" y="121229"/>
                    <a:pt x="2156" y="120076"/>
                    <a:pt x="3234" y="118924"/>
                  </a:cubicBezTo>
                  <a:lnTo>
                    <a:pt x="3234" y="118924"/>
                  </a:lnTo>
                  <a:cubicBezTo>
                    <a:pt x="2733" y="120302"/>
                    <a:pt x="2206" y="121706"/>
                    <a:pt x="1630" y="123059"/>
                  </a:cubicBezTo>
                  <a:cubicBezTo>
                    <a:pt x="3610" y="121279"/>
                    <a:pt x="5615" y="119550"/>
                    <a:pt x="7570" y="117771"/>
                  </a:cubicBezTo>
                  <a:cubicBezTo>
                    <a:pt x="8021" y="117370"/>
                    <a:pt x="8447" y="116994"/>
                    <a:pt x="8873" y="116593"/>
                  </a:cubicBezTo>
                  <a:cubicBezTo>
                    <a:pt x="10026" y="115565"/>
                    <a:pt x="11154" y="114513"/>
                    <a:pt x="12282" y="113410"/>
                  </a:cubicBezTo>
                  <a:cubicBezTo>
                    <a:pt x="12482" y="113209"/>
                    <a:pt x="12708" y="113009"/>
                    <a:pt x="12908" y="112808"/>
                  </a:cubicBezTo>
                  <a:cubicBezTo>
                    <a:pt x="13234" y="112482"/>
                    <a:pt x="13560" y="112157"/>
                    <a:pt x="13886" y="111831"/>
                  </a:cubicBezTo>
                  <a:cubicBezTo>
                    <a:pt x="14462" y="111229"/>
                    <a:pt x="15038" y="110653"/>
                    <a:pt x="15615" y="110051"/>
                  </a:cubicBezTo>
                  <a:cubicBezTo>
                    <a:pt x="15640" y="110026"/>
                    <a:pt x="15640" y="110026"/>
                    <a:pt x="15665" y="110001"/>
                  </a:cubicBezTo>
                  <a:lnTo>
                    <a:pt x="15665" y="110001"/>
                  </a:lnTo>
                  <a:cubicBezTo>
                    <a:pt x="13109" y="111630"/>
                    <a:pt x="10552" y="113259"/>
                    <a:pt x="7996" y="114888"/>
                  </a:cubicBezTo>
                  <a:cubicBezTo>
                    <a:pt x="9099" y="113435"/>
                    <a:pt x="10226" y="112006"/>
                    <a:pt x="11354" y="110578"/>
                  </a:cubicBezTo>
                  <a:cubicBezTo>
                    <a:pt x="11680" y="110152"/>
                    <a:pt x="12006" y="109726"/>
                    <a:pt x="12357" y="109299"/>
                  </a:cubicBezTo>
                  <a:cubicBezTo>
                    <a:pt x="13860" y="107370"/>
                    <a:pt x="15339" y="105440"/>
                    <a:pt x="16843" y="103535"/>
                  </a:cubicBezTo>
                  <a:cubicBezTo>
                    <a:pt x="17194" y="103084"/>
                    <a:pt x="17545" y="102633"/>
                    <a:pt x="17896" y="102182"/>
                  </a:cubicBezTo>
                  <a:lnTo>
                    <a:pt x="17896" y="102182"/>
                  </a:lnTo>
                  <a:cubicBezTo>
                    <a:pt x="14813" y="103685"/>
                    <a:pt x="11956" y="105615"/>
                    <a:pt x="9449" y="107896"/>
                  </a:cubicBezTo>
                  <a:cubicBezTo>
                    <a:pt x="15865" y="100026"/>
                    <a:pt x="22282" y="92131"/>
                    <a:pt x="28723" y="84262"/>
                  </a:cubicBezTo>
                  <a:lnTo>
                    <a:pt x="28723" y="84262"/>
                  </a:lnTo>
                  <a:cubicBezTo>
                    <a:pt x="24688" y="86016"/>
                    <a:pt x="20928" y="88648"/>
                    <a:pt x="17845" y="91756"/>
                  </a:cubicBezTo>
                  <a:cubicBezTo>
                    <a:pt x="25339" y="78723"/>
                    <a:pt x="32883" y="65615"/>
                    <a:pt x="38848" y="51881"/>
                  </a:cubicBezTo>
                  <a:cubicBezTo>
                    <a:pt x="39249" y="50953"/>
                    <a:pt x="39650" y="50001"/>
                    <a:pt x="40051" y="49074"/>
                  </a:cubicBezTo>
                  <a:cubicBezTo>
                    <a:pt x="42031" y="44312"/>
                    <a:pt x="43811" y="39475"/>
                    <a:pt x="45314" y="34537"/>
                  </a:cubicBezTo>
                  <a:cubicBezTo>
                    <a:pt x="45440" y="34161"/>
                    <a:pt x="45565" y="33760"/>
                    <a:pt x="45665" y="33384"/>
                  </a:cubicBezTo>
                  <a:cubicBezTo>
                    <a:pt x="45941" y="32432"/>
                    <a:pt x="46217" y="31505"/>
                    <a:pt x="46467" y="30552"/>
                  </a:cubicBezTo>
                  <a:cubicBezTo>
                    <a:pt x="47745" y="25815"/>
                    <a:pt x="48623" y="20953"/>
                    <a:pt x="48623" y="16066"/>
                  </a:cubicBezTo>
                  <a:cubicBezTo>
                    <a:pt x="48623" y="15890"/>
                    <a:pt x="48623" y="15740"/>
                    <a:pt x="48623" y="15565"/>
                  </a:cubicBezTo>
                  <a:cubicBezTo>
                    <a:pt x="48623" y="15565"/>
                    <a:pt x="48623" y="15540"/>
                    <a:pt x="48623" y="15540"/>
                  </a:cubicBezTo>
                  <a:cubicBezTo>
                    <a:pt x="48623" y="15540"/>
                    <a:pt x="48623" y="15540"/>
                    <a:pt x="48623" y="15514"/>
                  </a:cubicBezTo>
                  <a:cubicBezTo>
                    <a:pt x="48623" y="15514"/>
                    <a:pt x="48623" y="15514"/>
                    <a:pt x="48623" y="15489"/>
                  </a:cubicBezTo>
                  <a:cubicBezTo>
                    <a:pt x="48623" y="15489"/>
                    <a:pt x="48623" y="15464"/>
                    <a:pt x="48623" y="15464"/>
                  </a:cubicBezTo>
                  <a:lnTo>
                    <a:pt x="48623" y="15439"/>
                  </a:lnTo>
                  <a:cubicBezTo>
                    <a:pt x="48623" y="15439"/>
                    <a:pt x="48623" y="15439"/>
                    <a:pt x="48623" y="15414"/>
                  </a:cubicBezTo>
                  <a:cubicBezTo>
                    <a:pt x="48623" y="15414"/>
                    <a:pt x="48623" y="15389"/>
                    <a:pt x="48623" y="15389"/>
                  </a:cubicBezTo>
                  <a:cubicBezTo>
                    <a:pt x="48623" y="15364"/>
                    <a:pt x="48623" y="15364"/>
                    <a:pt x="48623" y="15339"/>
                  </a:cubicBezTo>
                  <a:cubicBezTo>
                    <a:pt x="48623" y="15314"/>
                    <a:pt x="48623" y="15314"/>
                    <a:pt x="48623" y="15314"/>
                  </a:cubicBezTo>
                  <a:cubicBezTo>
                    <a:pt x="48623" y="15314"/>
                    <a:pt x="48623" y="15289"/>
                    <a:pt x="48623" y="15289"/>
                  </a:cubicBezTo>
                  <a:cubicBezTo>
                    <a:pt x="48623" y="15264"/>
                    <a:pt x="48623" y="15264"/>
                    <a:pt x="48623" y="15264"/>
                  </a:cubicBezTo>
                  <a:lnTo>
                    <a:pt x="48623" y="15239"/>
                  </a:lnTo>
                  <a:cubicBezTo>
                    <a:pt x="48497" y="9925"/>
                    <a:pt x="47244" y="4562"/>
                    <a:pt x="445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17"/>
            <p:cNvSpPr/>
            <p:nvPr/>
          </p:nvSpPr>
          <p:spPr>
            <a:xfrm>
              <a:off x="6245804" y="2744289"/>
              <a:ext cx="1591054" cy="1644924"/>
            </a:xfrm>
            <a:custGeom>
              <a:avLst/>
              <a:gdLst/>
              <a:ahLst/>
              <a:cxnLst/>
              <a:rect l="l" t="t" r="r" b="b"/>
              <a:pathLst>
                <a:path w="129776" h="134170" extrusionOk="0">
                  <a:moveTo>
                    <a:pt x="9876" y="1"/>
                  </a:moveTo>
                  <a:cubicBezTo>
                    <a:pt x="8447" y="1"/>
                    <a:pt x="6992" y="344"/>
                    <a:pt x="5640" y="1011"/>
                  </a:cubicBezTo>
                  <a:cubicBezTo>
                    <a:pt x="2557" y="2564"/>
                    <a:pt x="251" y="6123"/>
                    <a:pt x="0" y="9507"/>
                  </a:cubicBezTo>
                  <a:lnTo>
                    <a:pt x="4437" y="9031"/>
                  </a:lnTo>
                  <a:cubicBezTo>
                    <a:pt x="4587" y="7076"/>
                    <a:pt x="5790" y="5572"/>
                    <a:pt x="7569" y="4670"/>
                  </a:cubicBezTo>
                  <a:cubicBezTo>
                    <a:pt x="8300" y="4305"/>
                    <a:pt x="9096" y="4112"/>
                    <a:pt x="9853" y="4112"/>
                  </a:cubicBezTo>
                  <a:cubicBezTo>
                    <a:pt x="10135" y="4112"/>
                    <a:pt x="10412" y="4139"/>
                    <a:pt x="10677" y="4194"/>
                  </a:cubicBezTo>
                  <a:cubicBezTo>
                    <a:pt x="14011" y="4870"/>
                    <a:pt x="15414" y="9482"/>
                    <a:pt x="15965" y="12189"/>
                  </a:cubicBezTo>
                  <a:cubicBezTo>
                    <a:pt x="18597" y="25121"/>
                    <a:pt x="16993" y="38680"/>
                    <a:pt x="15439" y="51813"/>
                  </a:cubicBezTo>
                  <a:cubicBezTo>
                    <a:pt x="14011" y="64094"/>
                    <a:pt x="12507" y="76775"/>
                    <a:pt x="14336" y="89232"/>
                  </a:cubicBezTo>
                  <a:cubicBezTo>
                    <a:pt x="15615" y="97928"/>
                    <a:pt x="18422" y="105146"/>
                    <a:pt x="22657" y="110685"/>
                  </a:cubicBezTo>
                  <a:cubicBezTo>
                    <a:pt x="27870" y="117502"/>
                    <a:pt x="35565" y="121813"/>
                    <a:pt x="43234" y="122189"/>
                  </a:cubicBezTo>
                  <a:cubicBezTo>
                    <a:pt x="43634" y="122209"/>
                    <a:pt x="44033" y="122219"/>
                    <a:pt x="44430" y="122219"/>
                  </a:cubicBezTo>
                  <a:cubicBezTo>
                    <a:pt x="51513" y="122219"/>
                    <a:pt x="58014" y="119149"/>
                    <a:pt x="62357" y="116776"/>
                  </a:cubicBezTo>
                  <a:cubicBezTo>
                    <a:pt x="66091" y="114746"/>
                    <a:pt x="69675" y="112440"/>
                    <a:pt x="73159" y="110184"/>
                  </a:cubicBezTo>
                  <a:cubicBezTo>
                    <a:pt x="76317" y="108179"/>
                    <a:pt x="79575" y="106074"/>
                    <a:pt x="82883" y="104219"/>
                  </a:cubicBezTo>
                  <a:cubicBezTo>
                    <a:pt x="90801" y="99807"/>
                    <a:pt x="97807" y="97624"/>
                    <a:pt x="104231" y="97624"/>
                  </a:cubicBezTo>
                  <a:cubicBezTo>
                    <a:pt x="104375" y="97624"/>
                    <a:pt x="104519" y="97625"/>
                    <a:pt x="104663" y="97628"/>
                  </a:cubicBezTo>
                  <a:cubicBezTo>
                    <a:pt x="112658" y="97753"/>
                    <a:pt x="119851" y="101613"/>
                    <a:pt x="122959" y="107452"/>
                  </a:cubicBezTo>
                  <a:cubicBezTo>
                    <a:pt x="125339" y="111964"/>
                    <a:pt x="125239" y="117753"/>
                    <a:pt x="122708" y="122189"/>
                  </a:cubicBezTo>
                  <a:cubicBezTo>
                    <a:pt x="120151" y="126625"/>
                    <a:pt x="115139" y="129683"/>
                    <a:pt x="109951" y="130034"/>
                  </a:cubicBezTo>
                  <a:cubicBezTo>
                    <a:pt x="109559" y="130060"/>
                    <a:pt x="109169" y="130072"/>
                    <a:pt x="108781" y="130072"/>
                  </a:cubicBezTo>
                  <a:cubicBezTo>
                    <a:pt x="103895" y="130072"/>
                    <a:pt x="99375" y="128103"/>
                    <a:pt x="94963" y="126199"/>
                  </a:cubicBezTo>
                  <a:lnTo>
                    <a:pt x="91680" y="129332"/>
                  </a:lnTo>
                  <a:cubicBezTo>
                    <a:pt x="96292" y="131312"/>
                    <a:pt x="102983" y="134169"/>
                    <a:pt x="108898" y="134169"/>
                  </a:cubicBezTo>
                  <a:cubicBezTo>
                    <a:pt x="109349" y="134169"/>
                    <a:pt x="109775" y="134169"/>
                    <a:pt x="110227" y="134144"/>
                  </a:cubicBezTo>
                  <a:cubicBezTo>
                    <a:pt x="116893" y="133693"/>
                    <a:pt x="123084" y="129908"/>
                    <a:pt x="126367" y="124194"/>
                  </a:cubicBezTo>
                  <a:cubicBezTo>
                    <a:pt x="129650" y="118505"/>
                    <a:pt x="129776" y="111362"/>
                    <a:pt x="126693" y="105573"/>
                  </a:cubicBezTo>
                  <a:cubicBezTo>
                    <a:pt x="122883" y="98379"/>
                    <a:pt x="114262" y="93643"/>
                    <a:pt x="104713" y="93517"/>
                  </a:cubicBezTo>
                  <a:cubicBezTo>
                    <a:pt x="104563" y="93515"/>
                    <a:pt x="104412" y="93514"/>
                    <a:pt x="104261" y="93514"/>
                  </a:cubicBezTo>
                  <a:cubicBezTo>
                    <a:pt x="97096" y="93514"/>
                    <a:pt x="89394" y="95849"/>
                    <a:pt x="80803" y="100660"/>
                  </a:cubicBezTo>
                  <a:cubicBezTo>
                    <a:pt x="77369" y="102565"/>
                    <a:pt x="74061" y="104695"/>
                    <a:pt x="70853" y="106750"/>
                  </a:cubicBezTo>
                  <a:cubicBezTo>
                    <a:pt x="67444" y="108956"/>
                    <a:pt x="63911" y="111237"/>
                    <a:pt x="60302" y="113192"/>
                  </a:cubicBezTo>
                  <a:cubicBezTo>
                    <a:pt x="54189" y="116528"/>
                    <a:pt x="49119" y="118105"/>
                    <a:pt x="44485" y="118105"/>
                  </a:cubicBezTo>
                  <a:cubicBezTo>
                    <a:pt x="44141" y="118105"/>
                    <a:pt x="43799" y="118096"/>
                    <a:pt x="43459" y="118079"/>
                  </a:cubicBezTo>
                  <a:cubicBezTo>
                    <a:pt x="37018" y="117753"/>
                    <a:pt x="30502" y="114069"/>
                    <a:pt x="26016" y="108229"/>
                  </a:cubicBezTo>
                  <a:cubicBezTo>
                    <a:pt x="22206" y="103242"/>
                    <a:pt x="19675" y="96650"/>
                    <a:pt x="18522" y="88655"/>
                  </a:cubicBezTo>
                  <a:cubicBezTo>
                    <a:pt x="16767" y="76725"/>
                    <a:pt x="18221" y="64294"/>
                    <a:pt x="19625" y="52289"/>
                  </a:cubicBezTo>
                  <a:cubicBezTo>
                    <a:pt x="21204" y="38855"/>
                    <a:pt x="22833" y="24946"/>
                    <a:pt x="20101" y="11387"/>
                  </a:cubicBezTo>
                  <a:cubicBezTo>
                    <a:pt x="18772" y="4920"/>
                    <a:pt x="15815" y="1036"/>
                    <a:pt x="11529" y="158"/>
                  </a:cubicBezTo>
                  <a:cubicBezTo>
                    <a:pt x="10988" y="53"/>
                    <a:pt x="10434" y="1"/>
                    <a:pt x="9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17"/>
            <p:cNvSpPr/>
            <p:nvPr/>
          </p:nvSpPr>
          <p:spPr>
            <a:xfrm>
              <a:off x="6854154" y="4229830"/>
              <a:ext cx="420052" cy="213667"/>
            </a:xfrm>
            <a:custGeom>
              <a:avLst/>
              <a:gdLst/>
              <a:ahLst/>
              <a:cxnLst/>
              <a:rect l="l" t="t" r="r" b="b"/>
              <a:pathLst>
                <a:path w="34262" h="17428" extrusionOk="0">
                  <a:moveTo>
                    <a:pt x="30551" y="1"/>
                  </a:moveTo>
                  <a:cubicBezTo>
                    <a:pt x="18587" y="1"/>
                    <a:pt x="7459" y="5613"/>
                    <a:pt x="1" y="14871"/>
                  </a:cubicBezTo>
                  <a:lnTo>
                    <a:pt x="3309" y="14019"/>
                  </a:lnTo>
                  <a:lnTo>
                    <a:pt x="3309" y="17427"/>
                  </a:lnTo>
                  <a:cubicBezTo>
                    <a:pt x="9990" y="9136"/>
                    <a:pt x="21530" y="4270"/>
                    <a:pt x="32383" y="4270"/>
                  </a:cubicBezTo>
                  <a:cubicBezTo>
                    <a:pt x="33012" y="4270"/>
                    <a:pt x="33639" y="4286"/>
                    <a:pt x="34262" y="4319"/>
                  </a:cubicBezTo>
                  <a:lnTo>
                    <a:pt x="32658" y="59"/>
                  </a:lnTo>
                  <a:cubicBezTo>
                    <a:pt x="31953" y="20"/>
                    <a:pt x="31250" y="1"/>
                    <a:pt x="30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9" name="Google Shape;2949;p117"/>
          <p:cNvSpPr txBox="1">
            <a:spLocks noGrp="1"/>
          </p:cNvSpPr>
          <p:nvPr>
            <p:ph type="title"/>
          </p:nvPr>
        </p:nvSpPr>
        <p:spPr>
          <a:xfrm flipH="1">
            <a:off x="392119" y="449616"/>
            <a:ext cx="3703500" cy="1938962"/>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dirty="0"/>
              <a:t>Chall</a:t>
            </a:r>
            <a:r>
              <a:rPr lang="tr-TR" dirty="0"/>
              <a:t>e</a:t>
            </a:r>
            <a:r>
              <a:rPr lang="en" dirty="0"/>
              <a:t>nges that </a:t>
            </a:r>
            <a:r>
              <a:rPr lang="tr-TR" dirty="0"/>
              <a:t>I</a:t>
            </a:r>
            <a:r>
              <a:rPr lang="en" dirty="0"/>
              <a:t>’ve encountered</a:t>
            </a:r>
            <a:endParaRPr dirty="0"/>
          </a:p>
        </p:txBody>
      </p:sp>
      <p:sp>
        <p:nvSpPr>
          <p:cNvPr id="2950" name="Google Shape;2950;p117"/>
          <p:cNvSpPr txBox="1">
            <a:spLocks noGrp="1"/>
          </p:cNvSpPr>
          <p:nvPr>
            <p:ph type="subTitle" idx="1"/>
          </p:nvPr>
        </p:nvSpPr>
        <p:spPr>
          <a:xfrm flipH="1">
            <a:off x="265765" y="3043005"/>
            <a:ext cx="3750331" cy="622200"/>
          </a:xfrm>
          <a:prstGeom prst="rect">
            <a:avLst/>
          </a:prstGeom>
        </p:spPr>
        <p:txBody>
          <a:bodyPr spcFirstLastPara="1" wrap="square" lIns="91425" tIns="91425" rIns="91425" bIns="91425" anchor="ctr" anchorCtr="0">
            <a:noAutofit/>
          </a:bodyPr>
          <a:lstStyle/>
          <a:p>
            <a:pPr algn="l">
              <a:buFont typeface="+mj-lt"/>
              <a:buAutoNum type="arabicPeriod"/>
            </a:pPr>
            <a:r>
              <a:rPr lang="en-US" b="1" i="0" dirty="0">
                <a:solidFill>
                  <a:schemeClr val="accent4">
                    <a:lumMod val="50000"/>
                  </a:schemeClr>
                </a:solidFill>
                <a:effectLst/>
                <a:latin typeface="Libre Baskerville" panose="02000000000000000000" pitchFamily="2" charset="0"/>
              </a:rPr>
              <a:t>Font and Style Dependency</a:t>
            </a:r>
            <a:r>
              <a:rPr lang="en-US" b="0" i="0" dirty="0">
                <a:solidFill>
                  <a:schemeClr val="accent4">
                    <a:lumMod val="50000"/>
                  </a:schemeClr>
                </a:solidFill>
                <a:effectLst/>
                <a:latin typeface="Libre Baskerville" panose="02000000000000000000" pitchFamily="2" charset="0"/>
              </a:rPr>
              <a:t>:</a:t>
            </a:r>
          </a:p>
          <a:p>
            <a:pPr marL="114300" indent="0" algn="l"/>
            <a:endParaRPr lang="en-US" b="0" i="0" dirty="0">
              <a:solidFill>
                <a:schemeClr val="accent4">
                  <a:lumMod val="50000"/>
                </a:schemeClr>
              </a:solidFill>
              <a:effectLst/>
              <a:latin typeface="Libre Baskerville" panose="02000000000000000000" pitchFamily="2" charset="0"/>
            </a:endParaRPr>
          </a:p>
          <a:p>
            <a:pPr marL="114300" indent="0" algn="l"/>
            <a:r>
              <a:rPr lang="en-US" b="0" i="0" dirty="0">
                <a:solidFill>
                  <a:schemeClr val="accent4">
                    <a:lumMod val="50000"/>
                  </a:schemeClr>
                </a:solidFill>
                <a:effectLst/>
                <a:latin typeface="Libre Baskerville" panose="02000000000000000000" pitchFamily="2" charset="0"/>
              </a:rPr>
              <a:t>Tesseract-OCR's accuracy can vary depending on the font style, size, and type of text in the image. It may perform better with common fonts but struggle with unusual or decorative fonts.</a:t>
            </a:r>
          </a:p>
        </p:txBody>
      </p:sp>
      <p:grpSp>
        <p:nvGrpSpPr>
          <p:cNvPr id="2952" name="Google Shape;2952;p117"/>
          <p:cNvGrpSpPr/>
          <p:nvPr/>
        </p:nvGrpSpPr>
        <p:grpSpPr>
          <a:xfrm>
            <a:off x="2408857" y="647711"/>
            <a:ext cx="1946183" cy="2742967"/>
            <a:chOff x="2408857" y="647711"/>
            <a:chExt cx="1946183" cy="2742967"/>
          </a:xfrm>
        </p:grpSpPr>
        <p:grpSp>
          <p:nvGrpSpPr>
            <p:cNvPr id="2953" name="Google Shape;2953;p117"/>
            <p:cNvGrpSpPr/>
            <p:nvPr/>
          </p:nvGrpSpPr>
          <p:grpSpPr>
            <a:xfrm>
              <a:off x="2408857" y="647711"/>
              <a:ext cx="1796097" cy="1159206"/>
              <a:chOff x="3980482" y="558249"/>
              <a:chExt cx="1796097" cy="1159206"/>
            </a:xfrm>
          </p:grpSpPr>
          <p:sp>
            <p:nvSpPr>
              <p:cNvPr id="2954" name="Google Shape;2954;p117"/>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17"/>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17"/>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7" name="Google Shape;2957;p117"/>
            <p:cNvSpPr/>
            <p:nvPr/>
          </p:nvSpPr>
          <p:spPr>
            <a:xfrm>
              <a:off x="4062919" y="3098557"/>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Generation of '27 by Slidesgo">
  <a:themeElements>
    <a:clrScheme name="Simple Light">
      <a:dk1>
        <a:srgbClr val="000000"/>
      </a:dk1>
      <a:lt1>
        <a:srgbClr val="FFFFFF"/>
      </a:lt1>
      <a:dk2>
        <a:srgbClr val="7F694C"/>
      </a:dk2>
      <a:lt2>
        <a:srgbClr val="E0DAC8"/>
      </a:lt2>
      <a:accent1>
        <a:srgbClr val="E7D8AC"/>
      </a:accent1>
      <a:accent2>
        <a:srgbClr val="BEB296"/>
      </a:accent2>
      <a:accent3>
        <a:srgbClr val="8A7C5C"/>
      </a:accent3>
      <a:accent4>
        <a:srgbClr val="BB9245"/>
      </a:accent4>
      <a:accent5>
        <a:srgbClr val="D8D0B7"/>
      </a:accent5>
      <a:accent6>
        <a:srgbClr val="FFF1C6"/>
      </a:accent6>
      <a:hlink>
        <a:srgbClr val="7F69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3056</TotalTime>
  <Words>516</Words>
  <Application>Microsoft Office PowerPoint</Application>
  <PresentationFormat>On-screen Show (16:9)</PresentationFormat>
  <Paragraphs>41</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Roboto</vt:lpstr>
      <vt:lpstr>Arial</vt:lpstr>
      <vt:lpstr>Calibri</vt:lpstr>
      <vt:lpstr>Libre Baskerville</vt:lpstr>
      <vt:lpstr>Generation of '27 by Slidesgo</vt:lpstr>
      <vt:lpstr>Fundementals of Image Processing</vt:lpstr>
      <vt:lpstr>Considering my topic from a global perspective...</vt:lpstr>
      <vt:lpstr>Here are some industries that uses text translation from images…</vt:lpstr>
      <vt:lpstr>Here are some industries that uses text translation from images…</vt:lpstr>
      <vt:lpstr>And my personal point of view, why I’ve choosed this topic mainly because, and my project aim is…</vt:lpstr>
      <vt:lpstr>Working principle of the program.</vt:lpstr>
      <vt:lpstr>Working principle of the program(continued)</vt:lpstr>
      <vt:lpstr>Here below, is my program GUI.</vt:lpstr>
      <vt:lpstr>Challenges that I’ve encountered</vt:lpstr>
      <vt:lpstr>Challenges that I’ve encountered (continued)</vt:lpstr>
      <vt:lpstr>Future development…</vt:lpstr>
      <vt:lpstr>Thank you for your attention.  Now let’s look up to the program.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Fundementals of Image Processing</dc:title>
  <cp:lastModifiedBy>Utku Enes BAK�</cp:lastModifiedBy>
  <cp:revision>32</cp:revision>
  <dcterms:modified xsi:type="dcterms:W3CDTF">2023-06-07T18:33:44Z</dcterms:modified>
</cp:coreProperties>
</file>